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88" r:id="rId6"/>
  </p:sldMasterIdLst>
  <p:notesMasterIdLst>
    <p:notesMasterId r:id="rId23"/>
  </p:notesMasterIdLst>
  <p:handoutMasterIdLst>
    <p:handoutMasterId r:id="rId24"/>
  </p:handoutMasterIdLst>
  <p:sldIdLst>
    <p:sldId id="257" r:id="rId7"/>
    <p:sldId id="341" r:id="rId8"/>
    <p:sldId id="360" r:id="rId9"/>
    <p:sldId id="371" r:id="rId10"/>
    <p:sldId id="368" r:id="rId11"/>
    <p:sldId id="361" r:id="rId12"/>
    <p:sldId id="365" r:id="rId13"/>
    <p:sldId id="369" r:id="rId14"/>
    <p:sldId id="364" r:id="rId15"/>
    <p:sldId id="372" r:id="rId16"/>
    <p:sldId id="366" r:id="rId17"/>
    <p:sldId id="370" r:id="rId18"/>
    <p:sldId id="367" r:id="rId19"/>
    <p:sldId id="373" r:id="rId20"/>
    <p:sldId id="374" r:id="rId21"/>
    <p:sldId id="33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2001CE-72F4-4221-8B01-9455DB9E3999}" v="1281" dt="2021-02-19T22:38:11.197"/>
    <p1510:client id="{474161EF-4FE4-4712-9BEA-41ADC6AA39B9}" v="1469" dt="2021-02-19T22:21:05.0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636" y="84"/>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5.xml"/><Relationship Id="rId24" Type="http://schemas.openxmlformats.org/officeDocument/2006/relationships/handoutMaster" Target="handoutMasters/handoutMaster1.xml"/><Relationship Id="rId5" Type="http://schemas.openxmlformats.org/officeDocument/2006/relationships/customXml" Target="../customXml/item5.xml"/><Relationship Id="rId15" Type="http://schemas.openxmlformats.org/officeDocument/2006/relationships/slide" Target="slides/slide9.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microsoft.com/office/2015/10/relationships/revisionInfo" Target="revisionInfo.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yson Pacheco" userId="7725ef4206a13425" providerId="LiveId" clId="{052001CE-72F4-4221-8B01-9455DB9E3999}"/>
    <pc:docChg chg="undo redo custSel addSld delSld modSld sldOrd delMainMaster modMainMaster">
      <pc:chgData name="Rayson Pacheco" userId="7725ef4206a13425" providerId="LiveId" clId="{052001CE-72F4-4221-8B01-9455DB9E3999}" dt="2021-02-19T22:38:11.197" v="1286" actId="14100"/>
      <pc:docMkLst>
        <pc:docMk/>
      </pc:docMkLst>
      <pc:sldChg chg="del">
        <pc:chgData name="Rayson Pacheco" userId="7725ef4206a13425" providerId="LiveId" clId="{052001CE-72F4-4221-8B01-9455DB9E3999}" dt="2021-02-19T21:52:29.052" v="180" actId="47"/>
        <pc:sldMkLst>
          <pc:docMk/>
          <pc:sldMk cId="4209711902" sldId="256"/>
        </pc:sldMkLst>
      </pc:sldChg>
      <pc:sldChg chg="addSp delSp modSp add del mod">
        <pc:chgData name="Rayson Pacheco" userId="7725ef4206a13425" providerId="LiveId" clId="{052001CE-72F4-4221-8B01-9455DB9E3999}" dt="2021-02-19T21:43:00.073" v="141" actId="1076"/>
        <pc:sldMkLst>
          <pc:docMk/>
          <pc:sldMk cId="1495496538" sldId="257"/>
        </pc:sldMkLst>
        <pc:spChg chg="mod">
          <ac:chgData name="Rayson Pacheco" userId="7725ef4206a13425" providerId="LiveId" clId="{052001CE-72F4-4221-8B01-9455DB9E3999}" dt="2021-02-19T21:43:00.073" v="141" actId="1076"/>
          <ac:spMkLst>
            <pc:docMk/>
            <pc:sldMk cId="1495496538" sldId="257"/>
            <ac:spMk id="3" creationId="{3D71C9CD-CAE8-4AC8-936D-333769D479E5}"/>
          </ac:spMkLst>
        </pc:spChg>
        <pc:spChg chg="mod">
          <ac:chgData name="Rayson Pacheco" userId="7725ef4206a13425" providerId="LiveId" clId="{052001CE-72F4-4221-8B01-9455DB9E3999}" dt="2021-02-19T21:43:00.073" v="141" actId="1076"/>
          <ac:spMkLst>
            <pc:docMk/>
            <pc:sldMk cId="1495496538" sldId="257"/>
            <ac:spMk id="4" creationId="{C6D24F99-E026-485A-96CD-AEC98137262A}"/>
          </ac:spMkLst>
        </pc:spChg>
        <pc:spChg chg="add del mod">
          <ac:chgData name="Rayson Pacheco" userId="7725ef4206a13425" providerId="LiveId" clId="{052001CE-72F4-4221-8B01-9455DB9E3999}" dt="2021-02-19T21:40:34.544" v="27" actId="931"/>
          <ac:spMkLst>
            <pc:docMk/>
            <pc:sldMk cId="1495496538" sldId="257"/>
            <ac:spMk id="5" creationId="{012DB053-EE6B-4517-A612-2ADA1B1248D7}"/>
          </ac:spMkLst>
        </pc:spChg>
        <pc:picChg chg="del">
          <ac:chgData name="Rayson Pacheco" userId="7725ef4206a13425" providerId="LiveId" clId="{052001CE-72F4-4221-8B01-9455DB9E3999}" dt="2021-02-19T21:40:30.127" v="26" actId="478"/>
          <ac:picMkLst>
            <pc:docMk/>
            <pc:sldMk cId="1495496538" sldId="257"/>
            <ac:picMk id="6" creationId="{251CEBEB-5088-4E63-81A4-0DCEB5B45207}"/>
          </ac:picMkLst>
        </pc:picChg>
        <pc:picChg chg="add mod modCrop">
          <ac:chgData name="Rayson Pacheco" userId="7725ef4206a13425" providerId="LiveId" clId="{052001CE-72F4-4221-8B01-9455DB9E3999}" dt="2021-02-19T21:40:48.171" v="32" actId="18131"/>
          <ac:picMkLst>
            <pc:docMk/>
            <pc:sldMk cId="1495496538" sldId="257"/>
            <ac:picMk id="8" creationId="{66054C6C-EDF5-44F2-8C77-455742715D3D}"/>
          </ac:picMkLst>
        </pc:picChg>
      </pc:sldChg>
      <pc:sldChg chg="addSp delSp modSp add del mod setBg delDesignElem">
        <pc:chgData name="Rayson Pacheco" userId="7725ef4206a13425" providerId="LiveId" clId="{052001CE-72F4-4221-8B01-9455DB9E3999}" dt="2021-02-19T22:38:11.197" v="1286" actId="14100"/>
        <pc:sldMkLst>
          <pc:docMk/>
          <pc:sldMk cId="3139088639" sldId="267"/>
        </pc:sldMkLst>
        <pc:spChg chg="mod">
          <ac:chgData name="Rayson Pacheco" userId="7725ef4206a13425" providerId="LiveId" clId="{052001CE-72F4-4221-8B01-9455DB9E3999}" dt="2021-02-19T22:38:11.197" v="1286" actId="14100"/>
          <ac:spMkLst>
            <pc:docMk/>
            <pc:sldMk cId="3139088639" sldId="267"/>
            <ac:spMk id="13" creationId="{5047693B-F45D-4E8A-AF0E-D5132D5B2F55}"/>
          </ac:spMkLst>
        </pc:spChg>
        <pc:spChg chg="add del">
          <ac:chgData name="Rayson Pacheco" userId="7725ef4206a13425" providerId="LiveId" clId="{052001CE-72F4-4221-8B01-9455DB9E3999}" dt="2021-02-19T22:32:06.107" v="772"/>
          <ac:spMkLst>
            <pc:docMk/>
            <pc:sldMk cId="3139088639" sldId="267"/>
            <ac:spMk id="18" creationId="{26B4480E-B7FF-4481-890E-043A69AE6FE2}"/>
          </ac:spMkLst>
        </pc:spChg>
        <pc:spChg chg="add del">
          <ac:chgData name="Rayson Pacheco" userId="7725ef4206a13425" providerId="LiveId" clId="{052001CE-72F4-4221-8B01-9455DB9E3999}" dt="2021-02-19T22:32:06.107" v="772"/>
          <ac:spMkLst>
            <pc:docMk/>
            <pc:sldMk cId="3139088639" sldId="267"/>
            <ac:spMk id="20" creationId="{64C13BAB-7C00-4D21-A857-E3D41C0A2A66}"/>
          </ac:spMkLst>
        </pc:spChg>
        <pc:spChg chg="add del">
          <ac:chgData name="Rayson Pacheco" userId="7725ef4206a13425" providerId="LiveId" clId="{052001CE-72F4-4221-8B01-9455DB9E3999}" dt="2021-02-19T22:32:06.107" v="772"/>
          <ac:spMkLst>
            <pc:docMk/>
            <pc:sldMk cId="3139088639" sldId="267"/>
            <ac:spMk id="22" creationId="{1F1FF39A-AC3C-4066-9D4C-519AA22812EA}"/>
          </ac:spMkLst>
        </pc:spChg>
      </pc:sldChg>
      <pc:sldChg chg="add del">
        <pc:chgData name="Rayson Pacheco" userId="7725ef4206a13425" providerId="LiveId" clId="{052001CE-72F4-4221-8B01-9455DB9E3999}" dt="2021-02-19T21:40:52.564" v="33" actId="47"/>
        <pc:sldMkLst>
          <pc:docMk/>
          <pc:sldMk cId="4292661376" sldId="268"/>
        </pc:sldMkLst>
      </pc:sldChg>
      <pc:sldChg chg="add del">
        <pc:chgData name="Rayson Pacheco" userId="7725ef4206a13425" providerId="LiveId" clId="{052001CE-72F4-4221-8B01-9455DB9E3999}" dt="2021-02-19T21:58:13.759" v="253" actId="47"/>
        <pc:sldMkLst>
          <pc:docMk/>
          <pc:sldMk cId="1789873386" sldId="301"/>
        </pc:sldMkLst>
      </pc:sldChg>
      <pc:sldChg chg="del">
        <pc:chgData name="Rayson Pacheco" userId="7725ef4206a13425" providerId="LiveId" clId="{052001CE-72F4-4221-8B01-9455DB9E3999}" dt="2021-02-19T22:24:37.771" v="576" actId="47"/>
        <pc:sldMkLst>
          <pc:docMk/>
          <pc:sldMk cId="2732883073" sldId="305"/>
        </pc:sldMkLst>
      </pc:sldChg>
      <pc:sldChg chg="del">
        <pc:chgData name="Rayson Pacheco" userId="7725ef4206a13425" providerId="LiveId" clId="{052001CE-72F4-4221-8B01-9455DB9E3999}" dt="2021-02-19T22:13:00.532" v="457" actId="47"/>
        <pc:sldMkLst>
          <pc:docMk/>
          <pc:sldMk cId="1339243674" sldId="306"/>
        </pc:sldMkLst>
      </pc:sldChg>
      <pc:sldChg chg="del">
        <pc:chgData name="Rayson Pacheco" userId="7725ef4206a13425" providerId="LiveId" clId="{052001CE-72F4-4221-8B01-9455DB9E3999}" dt="2021-02-19T21:52:59.232" v="187" actId="47"/>
        <pc:sldMkLst>
          <pc:docMk/>
          <pc:sldMk cId="1622464486" sldId="309"/>
        </pc:sldMkLst>
      </pc:sldChg>
      <pc:sldChg chg="del">
        <pc:chgData name="Rayson Pacheco" userId="7725ef4206a13425" providerId="LiveId" clId="{052001CE-72F4-4221-8B01-9455DB9E3999}" dt="2021-02-19T22:06:09.145" v="362" actId="47"/>
        <pc:sldMkLst>
          <pc:docMk/>
          <pc:sldMk cId="502411213" sldId="312"/>
        </pc:sldMkLst>
      </pc:sldChg>
      <pc:sldChg chg="del">
        <pc:chgData name="Rayson Pacheco" userId="7725ef4206a13425" providerId="LiveId" clId="{052001CE-72F4-4221-8B01-9455DB9E3999}" dt="2021-02-19T22:19:28.633" v="506" actId="47"/>
        <pc:sldMkLst>
          <pc:docMk/>
          <pc:sldMk cId="14323993" sldId="313"/>
        </pc:sldMkLst>
      </pc:sldChg>
      <pc:sldChg chg="del">
        <pc:chgData name="Rayson Pacheco" userId="7725ef4206a13425" providerId="LiveId" clId="{052001CE-72F4-4221-8B01-9455DB9E3999}" dt="2021-02-19T22:30:48.445" v="739" actId="47"/>
        <pc:sldMkLst>
          <pc:docMk/>
          <pc:sldMk cId="3798308848" sldId="318"/>
        </pc:sldMkLst>
      </pc:sldChg>
      <pc:sldChg chg="del">
        <pc:chgData name="Rayson Pacheco" userId="7725ef4206a13425" providerId="LiveId" clId="{052001CE-72F4-4221-8B01-9455DB9E3999}" dt="2021-02-19T22:09:07.947" v="408" actId="47"/>
        <pc:sldMkLst>
          <pc:docMk/>
          <pc:sldMk cId="985652234" sldId="319"/>
        </pc:sldMkLst>
      </pc:sldChg>
      <pc:sldChg chg="del">
        <pc:chgData name="Rayson Pacheco" userId="7725ef4206a13425" providerId="LiveId" clId="{052001CE-72F4-4221-8B01-9455DB9E3999}" dt="2021-02-19T22:17:09.238" v="476" actId="47"/>
        <pc:sldMkLst>
          <pc:docMk/>
          <pc:sldMk cId="2955362936" sldId="320"/>
        </pc:sldMkLst>
      </pc:sldChg>
      <pc:sldChg chg="del">
        <pc:chgData name="Rayson Pacheco" userId="7725ef4206a13425" providerId="LiveId" clId="{052001CE-72F4-4221-8B01-9455DB9E3999}" dt="2021-02-19T22:23:14.196" v="556" actId="47"/>
        <pc:sldMkLst>
          <pc:docMk/>
          <pc:sldMk cId="3409159213" sldId="321"/>
        </pc:sldMkLst>
      </pc:sldChg>
      <pc:sldChg chg="modSp del mod">
        <pc:chgData name="Rayson Pacheco" userId="7725ef4206a13425" providerId="LiveId" clId="{052001CE-72F4-4221-8B01-9455DB9E3999}" dt="2021-02-19T22:30:03.635" v="722" actId="47"/>
        <pc:sldMkLst>
          <pc:docMk/>
          <pc:sldMk cId="2608015962" sldId="322"/>
        </pc:sldMkLst>
        <pc:spChg chg="mod">
          <ac:chgData name="Rayson Pacheco" userId="7725ef4206a13425" providerId="LiveId" clId="{052001CE-72F4-4221-8B01-9455DB9E3999}" dt="2021-02-19T22:26:25.991" v="605" actId="313"/>
          <ac:spMkLst>
            <pc:docMk/>
            <pc:sldMk cId="2608015962" sldId="322"/>
            <ac:spMk id="6" creationId="{EA58F096-46A3-4EB4-950C-04CC7361A037}"/>
          </ac:spMkLst>
        </pc:spChg>
      </pc:sldChg>
      <pc:sldChg chg="del">
        <pc:chgData name="Rayson Pacheco" userId="7725ef4206a13425" providerId="LiveId" clId="{052001CE-72F4-4221-8B01-9455DB9E3999}" dt="2021-02-19T21:58:53.349" v="268" actId="47"/>
        <pc:sldMkLst>
          <pc:docMk/>
          <pc:sldMk cId="2998983611" sldId="323"/>
        </pc:sldMkLst>
      </pc:sldChg>
      <pc:sldChg chg="del">
        <pc:chgData name="Rayson Pacheco" userId="7725ef4206a13425" providerId="LiveId" clId="{052001CE-72F4-4221-8B01-9455DB9E3999}" dt="2021-02-19T22:01:24.528" v="292" actId="47"/>
        <pc:sldMkLst>
          <pc:docMk/>
          <pc:sldMk cId="464964617" sldId="324"/>
        </pc:sldMkLst>
      </pc:sldChg>
      <pc:sldChg chg="addSp delSp modSp add del mod">
        <pc:chgData name="Rayson Pacheco" userId="7725ef4206a13425" providerId="LiveId" clId="{052001CE-72F4-4221-8B01-9455DB9E3999}" dt="2021-02-19T21:52:56.377" v="186" actId="47"/>
        <pc:sldMkLst>
          <pc:docMk/>
          <pc:sldMk cId="1060911947" sldId="325"/>
        </pc:sldMkLst>
        <pc:spChg chg="mod">
          <ac:chgData name="Rayson Pacheco" userId="7725ef4206a13425" providerId="LiveId" clId="{052001CE-72F4-4221-8B01-9455DB9E3999}" dt="2021-02-19T21:51:50.416" v="177" actId="1076"/>
          <ac:spMkLst>
            <pc:docMk/>
            <pc:sldMk cId="1060911947" sldId="325"/>
            <ac:spMk id="3" creationId="{3D71C9CD-CAE8-4AC8-936D-333769D479E5}"/>
          </ac:spMkLst>
        </pc:spChg>
        <pc:spChg chg="mod">
          <ac:chgData name="Rayson Pacheco" userId="7725ef4206a13425" providerId="LiveId" clId="{052001CE-72F4-4221-8B01-9455DB9E3999}" dt="2021-02-19T21:51:50.416" v="177" actId="1076"/>
          <ac:spMkLst>
            <pc:docMk/>
            <pc:sldMk cId="1060911947" sldId="325"/>
            <ac:spMk id="4" creationId="{C6D24F99-E026-485A-96CD-AEC98137262A}"/>
          </ac:spMkLst>
        </pc:spChg>
        <pc:spChg chg="add del mod">
          <ac:chgData name="Rayson Pacheco" userId="7725ef4206a13425" providerId="LiveId" clId="{052001CE-72F4-4221-8B01-9455DB9E3999}" dt="2021-02-19T21:43:39.357" v="144" actId="931"/>
          <ac:spMkLst>
            <pc:docMk/>
            <pc:sldMk cId="1060911947" sldId="325"/>
            <ac:spMk id="5" creationId="{B48DAE81-E403-4A27-BD33-EDB8A53069CE}"/>
          </ac:spMkLst>
        </pc:spChg>
        <pc:spChg chg="add mod">
          <ac:chgData name="Rayson Pacheco" userId="7725ef4206a13425" providerId="LiveId" clId="{052001CE-72F4-4221-8B01-9455DB9E3999}" dt="2021-02-19T21:50:38.803" v="167" actId="1076"/>
          <ac:spMkLst>
            <pc:docMk/>
            <pc:sldMk cId="1060911947" sldId="325"/>
            <ac:spMk id="10" creationId="{C8191EDA-36A0-41A8-99C1-52CC7C827015}"/>
          </ac:spMkLst>
        </pc:spChg>
        <pc:spChg chg="add del mod">
          <ac:chgData name="Rayson Pacheco" userId="7725ef4206a13425" providerId="LiveId" clId="{052001CE-72F4-4221-8B01-9455DB9E3999}" dt="2021-02-19T21:51:37.361" v="173"/>
          <ac:spMkLst>
            <pc:docMk/>
            <pc:sldMk cId="1060911947" sldId="325"/>
            <ac:spMk id="11" creationId="{B50E858E-9A08-437E-8172-8D014D55CD6F}"/>
          </ac:spMkLst>
        </pc:spChg>
        <pc:picChg chg="add mod modCrop">
          <ac:chgData name="Rayson Pacheco" userId="7725ef4206a13425" providerId="LiveId" clId="{052001CE-72F4-4221-8B01-9455DB9E3999}" dt="2021-02-19T21:43:49.005" v="146" actId="27614"/>
          <ac:picMkLst>
            <pc:docMk/>
            <pc:sldMk cId="1060911947" sldId="325"/>
            <ac:picMk id="7" creationId="{0DA01817-29AC-460A-97E0-143724286E76}"/>
          </ac:picMkLst>
        </pc:picChg>
        <pc:picChg chg="del">
          <ac:chgData name="Rayson Pacheco" userId="7725ef4206a13425" providerId="LiveId" clId="{052001CE-72F4-4221-8B01-9455DB9E3999}" dt="2021-02-19T21:43:37.111" v="143" actId="478"/>
          <ac:picMkLst>
            <pc:docMk/>
            <pc:sldMk cId="1060911947" sldId="325"/>
            <ac:picMk id="8" creationId="{66054C6C-EDF5-44F2-8C77-455742715D3D}"/>
          </ac:picMkLst>
        </pc:picChg>
        <pc:picChg chg="add del mod">
          <ac:chgData name="Rayson Pacheco" userId="7725ef4206a13425" providerId="LiveId" clId="{052001CE-72F4-4221-8B01-9455DB9E3999}" dt="2021-02-19T21:51:37.361" v="173"/>
          <ac:picMkLst>
            <pc:docMk/>
            <pc:sldMk cId="1060911947" sldId="325"/>
            <ac:picMk id="9" creationId="{FA3816E7-D026-4D92-8D8A-FD1EE0343AC8}"/>
          </ac:picMkLst>
        </pc:picChg>
        <pc:picChg chg="mod">
          <ac:chgData name="Rayson Pacheco" userId="7725ef4206a13425" providerId="LiveId" clId="{052001CE-72F4-4221-8B01-9455DB9E3999}" dt="2021-02-19T21:52:06.248" v="179" actId="207"/>
          <ac:picMkLst>
            <pc:docMk/>
            <pc:sldMk cId="1060911947" sldId="325"/>
            <ac:picMk id="12" creationId="{923F4701-704E-4FB6-94F8-C2FBE67181ED}"/>
          </ac:picMkLst>
        </pc:picChg>
      </pc:sldChg>
      <pc:sldChg chg="addSp delSp modSp new mod modClrScheme chgLayout">
        <pc:chgData name="Rayson Pacheco" userId="7725ef4206a13425" providerId="LiveId" clId="{052001CE-72F4-4221-8B01-9455DB9E3999}" dt="2021-02-19T21:55:41.904" v="222" actId="3064"/>
        <pc:sldMkLst>
          <pc:docMk/>
          <pc:sldMk cId="2414432578" sldId="326"/>
        </pc:sldMkLst>
        <pc:spChg chg="mod ord">
          <ac:chgData name="Rayson Pacheco" userId="7725ef4206a13425" providerId="LiveId" clId="{052001CE-72F4-4221-8B01-9455DB9E3999}" dt="2021-02-19T21:48:03.913" v="148" actId="700"/>
          <ac:spMkLst>
            <pc:docMk/>
            <pc:sldMk cId="2414432578" sldId="326"/>
            <ac:spMk id="2" creationId="{B70A35EC-235A-4E52-9737-BDB9E9B61E64}"/>
          </ac:spMkLst>
        </pc:spChg>
        <pc:spChg chg="mod ord">
          <ac:chgData name="Rayson Pacheco" userId="7725ef4206a13425" providerId="LiveId" clId="{052001CE-72F4-4221-8B01-9455DB9E3999}" dt="2021-02-19T21:48:03.913" v="148" actId="700"/>
          <ac:spMkLst>
            <pc:docMk/>
            <pc:sldMk cId="2414432578" sldId="326"/>
            <ac:spMk id="3" creationId="{E73FDCB1-0E70-4C4F-9167-18AE2E2E4E60}"/>
          </ac:spMkLst>
        </pc:spChg>
        <pc:spChg chg="del mod ord">
          <ac:chgData name="Rayson Pacheco" userId="7725ef4206a13425" providerId="LiveId" clId="{052001CE-72F4-4221-8B01-9455DB9E3999}" dt="2021-02-19T21:48:03.913" v="148" actId="700"/>
          <ac:spMkLst>
            <pc:docMk/>
            <pc:sldMk cId="2414432578" sldId="326"/>
            <ac:spMk id="4" creationId="{B6D625AA-1748-453A-9788-60EA6F224FB0}"/>
          </ac:spMkLst>
        </pc:spChg>
        <pc:spChg chg="del mod ord">
          <ac:chgData name="Rayson Pacheco" userId="7725ef4206a13425" providerId="LiveId" clId="{052001CE-72F4-4221-8B01-9455DB9E3999}" dt="2021-02-19T21:48:03.913" v="148" actId="700"/>
          <ac:spMkLst>
            <pc:docMk/>
            <pc:sldMk cId="2414432578" sldId="326"/>
            <ac:spMk id="5" creationId="{8556881D-E530-4E7B-BDD9-CB2A42565A85}"/>
          </ac:spMkLst>
        </pc:spChg>
        <pc:spChg chg="add mod ord">
          <ac:chgData name="Rayson Pacheco" userId="7725ef4206a13425" providerId="LiveId" clId="{052001CE-72F4-4221-8B01-9455DB9E3999}" dt="2021-02-19T21:55:41.904" v="222" actId="3064"/>
          <ac:spMkLst>
            <pc:docMk/>
            <pc:sldMk cId="2414432578" sldId="326"/>
            <ac:spMk id="6" creationId="{5CEBD9B6-1730-4BF1-97D4-FCDD139A18E8}"/>
          </ac:spMkLst>
        </pc:spChg>
        <pc:spChg chg="add del mod ord">
          <ac:chgData name="Rayson Pacheco" userId="7725ef4206a13425" providerId="LiveId" clId="{052001CE-72F4-4221-8B01-9455DB9E3999}" dt="2021-02-19T21:48:06.736" v="149" actId="478"/>
          <ac:spMkLst>
            <pc:docMk/>
            <pc:sldMk cId="2414432578" sldId="326"/>
            <ac:spMk id="7" creationId="{604989A7-A4A4-4A0F-B4BC-0FFF1AA64743}"/>
          </ac:spMkLst>
        </pc:spChg>
        <pc:graphicFrameChg chg="add mod modGraphic">
          <ac:chgData name="Rayson Pacheco" userId="7725ef4206a13425" providerId="LiveId" clId="{052001CE-72F4-4221-8B01-9455DB9E3999}" dt="2021-02-19T21:54:06.656" v="203" actId="1035"/>
          <ac:graphicFrameMkLst>
            <pc:docMk/>
            <pc:sldMk cId="2414432578" sldId="326"/>
            <ac:graphicFrameMk id="8" creationId="{52424562-B321-4100-BFF5-F6E816748184}"/>
          </ac:graphicFrameMkLst>
        </pc:graphicFrameChg>
        <pc:picChg chg="add mod modCrop">
          <ac:chgData name="Rayson Pacheco" userId="7725ef4206a13425" providerId="LiveId" clId="{052001CE-72F4-4221-8B01-9455DB9E3999}" dt="2021-02-19T21:54:03.491" v="200" actId="1076"/>
          <ac:picMkLst>
            <pc:docMk/>
            <pc:sldMk cId="2414432578" sldId="326"/>
            <ac:picMk id="10" creationId="{783674F2-D7D9-4DD6-83AE-6DB0307BBA5C}"/>
          </ac:picMkLst>
        </pc:picChg>
      </pc:sldChg>
      <pc:sldChg chg="addSp delSp modSp new mod modClrScheme chgLayout">
        <pc:chgData name="Rayson Pacheco" userId="7725ef4206a13425" providerId="LiveId" clId="{052001CE-72F4-4221-8B01-9455DB9E3999}" dt="2021-02-19T21:58:16.371" v="256" actId="14100"/>
        <pc:sldMkLst>
          <pc:docMk/>
          <pc:sldMk cId="80769432" sldId="327"/>
        </pc:sldMkLst>
        <pc:spChg chg="del mod ord">
          <ac:chgData name="Rayson Pacheco" userId="7725ef4206a13425" providerId="LiveId" clId="{052001CE-72F4-4221-8B01-9455DB9E3999}" dt="2021-02-19T21:54:24.314" v="205" actId="700"/>
          <ac:spMkLst>
            <pc:docMk/>
            <pc:sldMk cId="80769432" sldId="327"/>
            <ac:spMk id="2" creationId="{705C4FF2-BDA0-4A69-A2C9-D75D2F44957F}"/>
          </ac:spMkLst>
        </pc:spChg>
        <pc:spChg chg="del mod ord">
          <ac:chgData name="Rayson Pacheco" userId="7725ef4206a13425" providerId="LiveId" clId="{052001CE-72F4-4221-8B01-9455DB9E3999}" dt="2021-02-19T21:54:24.314" v="205" actId="700"/>
          <ac:spMkLst>
            <pc:docMk/>
            <pc:sldMk cId="80769432" sldId="327"/>
            <ac:spMk id="3" creationId="{7BD35A1A-D414-441A-B374-98888BF16DB1}"/>
          </ac:spMkLst>
        </pc:spChg>
        <pc:spChg chg="mod ord">
          <ac:chgData name="Rayson Pacheco" userId="7725ef4206a13425" providerId="LiveId" clId="{052001CE-72F4-4221-8B01-9455DB9E3999}" dt="2021-02-19T21:54:24.314" v="205" actId="700"/>
          <ac:spMkLst>
            <pc:docMk/>
            <pc:sldMk cId="80769432" sldId="327"/>
            <ac:spMk id="4" creationId="{7AA27CC2-7E6B-4A59-896D-6E911811183B}"/>
          </ac:spMkLst>
        </pc:spChg>
        <pc:spChg chg="add del mod ord">
          <ac:chgData name="Rayson Pacheco" userId="7725ef4206a13425" providerId="LiveId" clId="{052001CE-72F4-4221-8B01-9455DB9E3999}" dt="2021-02-19T21:55:06.899" v="212" actId="478"/>
          <ac:spMkLst>
            <pc:docMk/>
            <pc:sldMk cId="80769432" sldId="327"/>
            <ac:spMk id="5" creationId="{69D7D0D4-21F0-4994-85DB-3188D54EE87C}"/>
          </ac:spMkLst>
        </pc:spChg>
        <pc:spChg chg="add del mod ord">
          <ac:chgData name="Rayson Pacheco" userId="7725ef4206a13425" providerId="LiveId" clId="{052001CE-72F4-4221-8B01-9455DB9E3999}" dt="2021-02-19T21:55:06.899" v="212" actId="478"/>
          <ac:spMkLst>
            <pc:docMk/>
            <pc:sldMk cId="80769432" sldId="327"/>
            <ac:spMk id="6" creationId="{30F30776-BAA4-40AF-A7E1-4E61F39AEDCB}"/>
          </ac:spMkLst>
        </pc:spChg>
        <pc:spChg chg="add del mod ord">
          <ac:chgData name="Rayson Pacheco" userId="7725ef4206a13425" providerId="LiveId" clId="{052001CE-72F4-4221-8B01-9455DB9E3999}" dt="2021-02-19T21:55:06.899" v="212" actId="478"/>
          <ac:spMkLst>
            <pc:docMk/>
            <pc:sldMk cId="80769432" sldId="327"/>
            <ac:spMk id="7" creationId="{D0853692-C6BD-475E-921B-5FC679F4D658}"/>
          </ac:spMkLst>
        </pc:spChg>
        <pc:spChg chg="add del mod ord">
          <ac:chgData name="Rayson Pacheco" userId="7725ef4206a13425" providerId="LiveId" clId="{052001CE-72F4-4221-8B01-9455DB9E3999}" dt="2021-02-19T21:58:15.832" v="255" actId="931"/>
          <ac:spMkLst>
            <pc:docMk/>
            <pc:sldMk cId="80769432" sldId="327"/>
            <ac:spMk id="8" creationId="{D2CB5124-A205-46B3-90F8-9F6E9D676183}"/>
          </ac:spMkLst>
        </pc:spChg>
        <pc:spChg chg="add mod">
          <ac:chgData name="Rayson Pacheco" userId="7725ef4206a13425" providerId="LiveId" clId="{052001CE-72F4-4221-8B01-9455DB9E3999}" dt="2021-02-19T21:56:04.517" v="226" actId="1076"/>
          <ac:spMkLst>
            <pc:docMk/>
            <pc:sldMk cId="80769432" sldId="327"/>
            <ac:spMk id="9" creationId="{36388736-7599-48E2-B049-0469772FF171}"/>
          </ac:spMkLst>
        </pc:spChg>
        <pc:spChg chg="add mod">
          <ac:chgData name="Rayson Pacheco" userId="7725ef4206a13425" providerId="LiveId" clId="{052001CE-72F4-4221-8B01-9455DB9E3999}" dt="2021-02-19T21:56:04.517" v="226" actId="1076"/>
          <ac:spMkLst>
            <pc:docMk/>
            <pc:sldMk cId="80769432" sldId="327"/>
            <ac:spMk id="10" creationId="{C86BC577-3545-4F84-888E-0AA542BAC6ED}"/>
          </ac:spMkLst>
        </pc:spChg>
        <pc:spChg chg="add mod">
          <ac:chgData name="Rayson Pacheco" userId="7725ef4206a13425" providerId="LiveId" clId="{052001CE-72F4-4221-8B01-9455DB9E3999}" dt="2021-02-19T21:58:16.371" v="256" actId="14100"/>
          <ac:spMkLst>
            <pc:docMk/>
            <pc:sldMk cId="80769432" sldId="327"/>
            <ac:spMk id="11" creationId="{40BBFD70-AF25-404F-B949-ECA1E146DBEF}"/>
          </ac:spMkLst>
        </pc:spChg>
        <pc:picChg chg="add del mod">
          <ac:chgData name="Rayson Pacheco" userId="7725ef4206a13425" providerId="LiveId" clId="{052001CE-72F4-4221-8B01-9455DB9E3999}" dt="2021-02-19T21:58:16.371" v="256" actId="14100"/>
          <ac:picMkLst>
            <pc:docMk/>
            <pc:sldMk cId="80769432" sldId="327"/>
            <ac:picMk id="13" creationId="{1BCB3BCC-786B-4394-BAF3-7D9ABA963C17}"/>
          </ac:picMkLst>
        </pc:picChg>
      </pc:sldChg>
      <pc:sldChg chg="addSp delSp modSp add mod">
        <pc:chgData name="Rayson Pacheco" userId="7725ef4206a13425" providerId="LiveId" clId="{052001CE-72F4-4221-8B01-9455DB9E3999}" dt="2021-02-19T21:59:23.474" v="272" actId="27614"/>
        <pc:sldMkLst>
          <pc:docMk/>
          <pc:sldMk cId="3585328114" sldId="328"/>
        </pc:sldMkLst>
        <pc:spChg chg="add del mod">
          <ac:chgData name="Rayson Pacheco" userId="7725ef4206a13425" providerId="LiveId" clId="{052001CE-72F4-4221-8B01-9455DB9E3999}" dt="2021-02-19T21:59:17.618" v="270" actId="931"/>
          <ac:spMkLst>
            <pc:docMk/>
            <pc:sldMk cId="3585328114" sldId="328"/>
            <ac:spMk id="3" creationId="{DDD6012E-BC8D-47BD-B314-86BFA90F0019}"/>
          </ac:spMkLst>
        </pc:spChg>
        <pc:spChg chg="mod">
          <ac:chgData name="Rayson Pacheco" userId="7725ef4206a13425" providerId="LiveId" clId="{052001CE-72F4-4221-8B01-9455DB9E3999}" dt="2021-02-19T21:58:34.881" v="262" actId="14100"/>
          <ac:spMkLst>
            <pc:docMk/>
            <pc:sldMk cId="3585328114" sldId="328"/>
            <ac:spMk id="10" creationId="{C86BC577-3545-4F84-888E-0AA542BAC6ED}"/>
          </ac:spMkLst>
        </pc:spChg>
        <pc:spChg chg="mod">
          <ac:chgData name="Rayson Pacheco" userId="7725ef4206a13425" providerId="LiveId" clId="{052001CE-72F4-4221-8B01-9455DB9E3999}" dt="2021-02-19T21:58:48.976" v="267" actId="113"/>
          <ac:spMkLst>
            <pc:docMk/>
            <pc:sldMk cId="3585328114" sldId="328"/>
            <ac:spMk id="11" creationId="{40BBFD70-AF25-404F-B949-ECA1E146DBEF}"/>
          </ac:spMkLst>
        </pc:spChg>
        <pc:picChg chg="add mod modCrop">
          <ac:chgData name="Rayson Pacheco" userId="7725ef4206a13425" providerId="LiveId" clId="{052001CE-72F4-4221-8B01-9455DB9E3999}" dt="2021-02-19T21:59:23.474" v="272" actId="27614"/>
          <ac:picMkLst>
            <pc:docMk/>
            <pc:sldMk cId="3585328114" sldId="328"/>
            <ac:picMk id="6" creationId="{C76C383C-560E-417C-ADB1-2DEF16D1008E}"/>
          </ac:picMkLst>
        </pc:picChg>
        <pc:picChg chg="del">
          <ac:chgData name="Rayson Pacheco" userId="7725ef4206a13425" providerId="LiveId" clId="{052001CE-72F4-4221-8B01-9455DB9E3999}" dt="2021-02-19T21:59:10.729" v="269" actId="478"/>
          <ac:picMkLst>
            <pc:docMk/>
            <pc:sldMk cId="3585328114" sldId="328"/>
            <ac:picMk id="13" creationId="{1BCB3BCC-786B-4394-BAF3-7D9ABA963C17}"/>
          </ac:picMkLst>
        </pc:picChg>
      </pc:sldChg>
      <pc:sldChg chg="addSp delSp modSp add mod">
        <pc:chgData name="Rayson Pacheco" userId="7725ef4206a13425" providerId="LiveId" clId="{052001CE-72F4-4221-8B01-9455DB9E3999}" dt="2021-02-19T22:01:25.481" v="293" actId="27614"/>
        <pc:sldMkLst>
          <pc:docMk/>
          <pc:sldMk cId="677087390" sldId="329"/>
        </pc:sldMkLst>
        <pc:spChg chg="add del mod">
          <ac:chgData name="Rayson Pacheco" userId="7725ef4206a13425" providerId="LiveId" clId="{052001CE-72F4-4221-8B01-9455DB9E3999}" dt="2021-02-19T22:01:19.298" v="291" actId="931"/>
          <ac:spMkLst>
            <pc:docMk/>
            <pc:sldMk cId="677087390" sldId="329"/>
            <ac:spMk id="3" creationId="{294371AD-0D64-474E-BF39-3D8C996FBE09}"/>
          </ac:spMkLst>
        </pc:spChg>
        <pc:spChg chg="mod">
          <ac:chgData name="Rayson Pacheco" userId="7725ef4206a13425" providerId="LiveId" clId="{052001CE-72F4-4221-8B01-9455DB9E3999}" dt="2021-02-19T21:59:42.234" v="278" actId="14100"/>
          <ac:spMkLst>
            <pc:docMk/>
            <pc:sldMk cId="677087390" sldId="329"/>
            <ac:spMk id="10" creationId="{C86BC577-3545-4F84-888E-0AA542BAC6ED}"/>
          </ac:spMkLst>
        </pc:spChg>
        <pc:spChg chg="mod">
          <ac:chgData name="Rayson Pacheco" userId="7725ef4206a13425" providerId="LiveId" clId="{052001CE-72F4-4221-8B01-9455DB9E3999}" dt="2021-02-19T21:59:56.748" v="287" actId="12"/>
          <ac:spMkLst>
            <pc:docMk/>
            <pc:sldMk cId="677087390" sldId="329"/>
            <ac:spMk id="11" creationId="{40BBFD70-AF25-404F-B949-ECA1E146DBEF}"/>
          </ac:spMkLst>
        </pc:spChg>
        <pc:picChg chg="del">
          <ac:chgData name="Rayson Pacheco" userId="7725ef4206a13425" providerId="LiveId" clId="{052001CE-72F4-4221-8B01-9455DB9E3999}" dt="2021-02-19T22:00:03.275" v="288" actId="478"/>
          <ac:picMkLst>
            <pc:docMk/>
            <pc:sldMk cId="677087390" sldId="329"/>
            <ac:picMk id="6" creationId="{C76C383C-560E-417C-ADB1-2DEF16D1008E}"/>
          </ac:picMkLst>
        </pc:picChg>
        <pc:picChg chg="add del mod">
          <ac:chgData name="Rayson Pacheco" userId="7725ef4206a13425" providerId="LiveId" clId="{052001CE-72F4-4221-8B01-9455DB9E3999}" dt="2021-02-19T22:00:46.912" v="290" actId="931"/>
          <ac:picMkLst>
            <pc:docMk/>
            <pc:sldMk cId="677087390" sldId="329"/>
            <ac:picMk id="7" creationId="{70064234-34F5-4443-A480-DE4DD57F3782}"/>
          </ac:picMkLst>
        </pc:picChg>
        <pc:picChg chg="add mod">
          <ac:chgData name="Rayson Pacheco" userId="7725ef4206a13425" providerId="LiveId" clId="{052001CE-72F4-4221-8B01-9455DB9E3999}" dt="2021-02-19T22:01:25.481" v="293" actId="27614"/>
          <ac:picMkLst>
            <pc:docMk/>
            <pc:sldMk cId="677087390" sldId="329"/>
            <ac:picMk id="12" creationId="{41E2F0F0-F5D1-406A-9B79-29CF20A55B6C}"/>
          </ac:picMkLst>
        </pc:picChg>
      </pc:sldChg>
      <pc:sldChg chg="addSp delSp modSp new mod modClrScheme chgLayout">
        <pc:chgData name="Rayson Pacheco" userId="7725ef4206a13425" providerId="LiveId" clId="{052001CE-72F4-4221-8B01-9455DB9E3999}" dt="2021-02-19T22:06:50.657" v="378" actId="1076"/>
        <pc:sldMkLst>
          <pc:docMk/>
          <pc:sldMk cId="333450296" sldId="330"/>
        </pc:sldMkLst>
        <pc:spChg chg="mod ord">
          <ac:chgData name="Rayson Pacheco" userId="7725ef4206a13425" providerId="LiveId" clId="{052001CE-72F4-4221-8B01-9455DB9E3999}" dt="2021-02-19T22:01:37.545" v="295" actId="700"/>
          <ac:spMkLst>
            <pc:docMk/>
            <pc:sldMk cId="333450296" sldId="330"/>
            <ac:spMk id="2" creationId="{9A1D56E3-6106-4676-818F-BCBE321A8AEF}"/>
          </ac:spMkLst>
        </pc:spChg>
        <pc:spChg chg="del mod ord">
          <ac:chgData name="Rayson Pacheco" userId="7725ef4206a13425" providerId="LiveId" clId="{052001CE-72F4-4221-8B01-9455DB9E3999}" dt="2021-02-19T22:01:37.545" v="295" actId="700"/>
          <ac:spMkLst>
            <pc:docMk/>
            <pc:sldMk cId="333450296" sldId="330"/>
            <ac:spMk id="3" creationId="{BE3041C8-FB23-46DD-AFC2-2FAE6E07741B}"/>
          </ac:spMkLst>
        </pc:spChg>
        <pc:spChg chg="add mod ord">
          <ac:chgData name="Rayson Pacheco" userId="7725ef4206a13425" providerId="LiveId" clId="{052001CE-72F4-4221-8B01-9455DB9E3999}" dt="2021-02-19T22:02:14.152" v="300"/>
          <ac:spMkLst>
            <pc:docMk/>
            <pc:sldMk cId="333450296" sldId="330"/>
            <ac:spMk id="4" creationId="{FFE7F085-4BF6-461E-AC35-C415663F09B6}"/>
          </ac:spMkLst>
        </pc:spChg>
        <pc:spChg chg="add del mod ord">
          <ac:chgData name="Rayson Pacheco" userId="7725ef4206a13425" providerId="LiveId" clId="{052001CE-72F4-4221-8B01-9455DB9E3999}" dt="2021-02-19T22:05:37.815" v="354"/>
          <ac:spMkLst>
            <pc:docMk/>
            <pc:sldMk cId="333450296" sldId="330"/>
            <ac:spMk id="5" creationId="{E0900E1F-1217-4A3E-9FF4-2C786EAE49C9}"/>
          </ac:spMkLst>
        </pc:spChg>
        <pc:spChg chg="add mod ord">
          <ac:chgData name="Rayson Pacheco" userId="7725ef4206a13425" providerId="LiveId" clId="{052001CE-72F4-4221-8B01-9455DB9E3999}" dt="2021-02-19T22:01:37.545" v="295" actId="700"/>
          <ac:spMkLst>
            <pc:docMk/>
            <pc:sldMk cId="333450296" sldId="330"/>
            <ac:spMk id="6" creationId="{9E5B0C89-DA47-466E-9E89-EAE4E85A7A75}"/>
          </ac:spMkLst>
        </pc:spChg>
        <pc:spChg chg="add del mod ord">
          <ac:chgData name="Rayson Pacheco" userId="7725ef4206a13425" providerId="LiveId" clId="{052001CE-72F4-4221-8B01-9455DB9E3999}" dt="2021-02-19T22:04:00.249" v="325" actId="478"/>
          <ac:spMkLst>
            <pc:docMk/>
            <pc:sldMk cId="333450296" sldId="330"/>
            <ac:spMk id="7" creationId="{73F2F6EF-1D4F-4805-B824-1F427ADC65EE}"/>
          </ac:spMkLst>
        </pc:spChg>
        <pc:spChg chg="add mod">
          <ac:chgData name="Rayson Pacheco" userId="7725ef4206a13425" providerId="LiveId" clId="{052001CE-72F4-4221-8B01-9455DB9E3999}" dt="2021-02-19T22:02:02.691" v="296"/>
          <ac:spMkLst>
            <pc:docMk/>
            <pc:sldMk cId="333450296" sldId="330"/>
            <ac:spMk id="8" creationId="{CB6ECE2B-C7A1-4F75-90D0-36B348BDB798}"/>
          </ac:spMkLst>
        </pc:spChg>
        <pc:spChg chg="add mod">
          <ac:chgData name="Rayson Pacheco" userId="7725ef4206a13425" providerId="LiveId" clId="{052001CE-72F4-4221-8B01-9455DB9E3999}" dt="2021-02-19T22:02:26.866" v="303" actId="14100"/>
          <ac:spMkLst>
            <pc:docMk/>
            <pc:sldMk cId="333450296" sldId="330"/>
            <ac:spMk id="11" creationId="{AAC6C099-4E0D-4D1E-9A71-489E1DA57237}"/>
          </ac:spMkLst>
        </pc:spChg>
        <pc:spChg chg="add mod">
          <ac:chgData name="Rayson Pacheco" userId="7725ef4206a13425" providerId="LiveId" clId="{052001CE-72F4-4221-8B01-9455DB9E3999}" dt="2021-02-19T22:04:28.628" v="332" actId="14100"/>
          <ac:spMkLst>
            <pc:docMk/>
            <pc:sldMk cId="333450296" sldId="330"/>
            <ac:spMk id="12" creationId="{8716D475-C703-4571-93F8-FA91CF008EEC}"/>
          </ac:spMkLst>
        </pc:spChg>
        <pc:spChg chg="add mod">
          <ac:chgData name="Rayson Pacheco" userId="7725ef4206a13425" providerId="LiveId" clId="{052001CE-72F4-4221-8B01-9455DB9E3999}" dt="2021-02-19T22:06:25.065" v="368" actId="20577"/>
          <ac:spMkLst>
            <pc:docMk/>
            <pc:sldMk cId="333450296" sldId="330"/>
            <ac:spMk id="15" creationId="{382E2EA9-FEC2-4C90-8C35-4BC5BD5AC364}"/>
          </ac:spMkLst>
        </pc:spChg>
        <pc:spChg chg="add mod">
          <ac:chgData name="Rayson Pacheco" userId="7725ef4206a13425" providerId="LiveId" clId="{052001CE-72F4-4221-8B01-9455DB9E3999}" dt="2021-02-19T22:06:50.657" v="378" actId="1076"/>
          <ac:spMkLst>
            <pc:docMk/>
            <pc:sldMk cId="333450296" sldId="330"/>
            <ac:spMk id="16" creationId="{D37E3703-0E03-4AFC-9311-76527865DCE6}"/>
          </ac:spMkLst>
        </pc:spChg>
        <pc:spChg chg="add mod">
          <ac:chgData name="Rayson Pacheco" userId="7725ef4206a13425" providerId="LiveId" clId="{052001CE-72F4-4221-8B01-9455DB9E3999}" dt="2021-02-19T22:06:41.990" v="375" actId="20577"/>
          <ac:spMkLst>
            <pc:docMk/>
            <pc:sldMk cId="333450296" sldId="330"/>
            <ac:spMk id="17" creationId="{80697909-EC18-43D8-8B25-23D0116C3423}"/>
          </ac:spMkLst>
        </pc:spChg>
        <pc:graphicFrameChg chg="add del mod">
          <ac:chgData name="Rayson Pacheco" userId="7725ef4206a13425" providerId="LiveId" clId="{052001CE-72F4-4221-8B01-9455DB9E3999}" dt="2021-02-19T22:06:37.001" v="372" actId="478"/>
          <ac:graphicFrameMkLst>
            <pc:docMk/>
            <pc:sldMk cId="333450296" sldId="330"/>
            <ac:graphicFrameMk id="13" creationId="{5BC88D94-30AE-4F70-8AFD-CC51B1A42049}"/>
          </ac:graphicFrameMkLst>
        </pc:graphicFrameChg>
        <pc:picChg chg="add mod modCrop">
          <ac:chgData name="Rayson Pacheco" userId="7725ef4206a13425" providerId="LiveId" clId="{052001CE-72F4-4221-8B01-9455DB9E3999}" dt="2021-02-19T22:03:23.885" v="319" actId="1036"/>
          <ac:picMkLst>
            <pc:docMk/>
            <pc:sldMk cId="333450296" sldId="330"/>
            <ac:picMk id="9" creationId="{2DBD7C14-CABF-489D-A837-CB04D97B1BA2}"/>
          </ac:picMkLst>
        </pc:picChg>
        <pc:picChg chg="add mod modCrop">
          <ac:chgData name="Rayson Pacheco" userId="7725ef4206a13425" providerId="LiveId" clId="{052001CE-72F4-4221-8B01-9455DB9E3999}" dt="2021-02-19T22:03:34.015" v="321" actId="732"/>
          <ac:picMkLst>
            <pc:docMk/>
            <pc:sldMk cId="333450296" sldId="330"/>
            <ac:picMk id="10" creationId="{1FDC0F74-6192-4677-BEF5-9FCE67919801}"/>
          </ac:picMkLst>
        </pc:picChg>
        <pc:picChg chg="add mod ord">
          <ac:chgData name="Rayson Pacheco" userId="7725ef4206a13425" providerId="LiveId" clId="{052001CE-72F4-4221-8B01-9455DB9E3999}" dt="2021-02-19T22:06:22.964" v="365" actId="1076"/>
          <ac:picMkLst>
            <pc:docMk/>
            <pc:sldMk cId="333450296" sldId="330"/>
            <ac:picMk id="19" creationId="{794F9B8F-1957-46F2-BE7C-7F3BA33193AD}"/>
          </ac:picMkLst>
        </pc:picChg>
        <pc:picChg chg="add mod">
          <ac:chgData name="Rayson Pacheco" userId="7725ef4206a13425" providerId="LiveId" clId="{052001CE-72F4-4221-8B01-9455DB9E3999}" dt="2021-02-19T22:06:50.657" v="378" actId="1076"/>
          <ac:picMkLst>
            <pc:docMk/>
            <pc:sldMk cId="333450296" sldId="330"/>
            <ac:picMk id="20" creationId="{2EA76FD1-1277-4078-9802-5F24E429F661}"/>
          </ac:picMkLst>
        </pc:picChg>
        <pc:picChg chg="add mod">
          <ac:chgData name="Rayson Pacheco" userId="7725ef4206a13425" providerId="LiveId" clId="{052001CE-72F4-4221-8B01-9455DB9E3999}" dt="2021-02-19T22:06:48.163" v="377" actId="571"/>
          <ac:picMkLst>
            <pc:docMk/>
            <pc:sldMk cId="333450296" sldId="330"/>
            <ac:picMk id="21" creationId="{D379F51C-75C7-4E7C-A454-3FCF7E93D1A4}"/>
          </ac:picMkLst>
        </pc:picChg>
      </pc:sldChg>
      <pc:sldChg chg="addSp delSp modSp new mod modClrScheme chgLayout">
        <pc:chgData name="Rayson Pacheco" userId="7725ef4206a13425" providerId="LiveId" clId="{052001CE-72F4-4221-8B01-9455DB9E3999}" dt="2021-02-19T22:09:09.370" v="409" actId="27614"/>
        <pc:sldMkLst>
          <pc:docMk/>
          <pc:sldMk cId="871665575" sldId="331"/>
        </pc:sldMkLst>
        <pc:spChg chg="del mod ord">
          <ac:chgData name="Rayson Pacheco" userId="7725ef4206a13425" providerId="LiveId" clId="{052001CE-72F4-4221-8B01-9455DB9E3999}" dt="2021-02-19T22:07:18.200" v="380" actId="700"/>
          <ac:spMkLst>
            <pc:docMk/>
            <pc:sldMk cId="871665575" sldId="331"/>
            <ac:spMk id="2" creationId="{63C7F182-8E90-4D8D-9044-5FE197E980B9}"/>
          </ac:spMkLst>
        </pc:spChg>
        <pc:spChg chg="del mod ord">
          <ac:chgData name="Rayson Pacheco" userId="7725ef4206a13425" providerId="LiveId" clId="{052001CE-72F4-4221-8B01-9455DB9E3999}" dt="2021-02-19T22:07:18.200" v="380" actId="700"/>
          <ac:spMkLst>
            <pc:docMk/>
            <pc:sldMk cId="871665575" sldId="331"/>
            <ac:spMk id="3" creationId="{D3DD2D13-A896-4340-964C-CF2F8AAE538F}"/>
          </ac:spMkLst>
        </pc:spChg>
        <pc:spChg chg="del mod ord">
          <ac:chgData name="Rayson Pacheco" userId="7725ef4206a13425" providerId="LiveId" clId="{052001CE-72F4-4221-8B01-9455DB9E3999}" dt="2021-02-19T22:07:18.200" v="380" actId="700"/>
          <ac:spMkLst>
            <pc:docMk/>
            <pc:sldMk cId="871665575" sldId="331"/>
            <ac:spMk id="4" creationId="{AFE2CFAB-32F9-4CD8-8123-319ACDC00C57}"/>
          </ac:spMkLst>
        </pc:spChg>
        <pc:spChg chg="mod ord">
          <ac:chgData name="Rayson Pacheco" userId="7725ef4206a13425" providerId="LiveId" clId="{052001CE-72F4-4221-8B01-9455DB9E3999}" dt="2021-02-19T22:07:18.200" v="380" actId="700"/>
          <ac:spMkLst>
            <pc:docMk/>
            <pc:sldMk cId="871665575" sldId="331"/>
            <ac:spMk id="5" creationId="{ED292E27-8CBE-46CC-820A-56F4AEFF4C41}"/>
          </ac:spMkLst>
        </pc:spChg>
        <pc:spChg chg="add mod ord">
          <ac:chgData name="Rayson Pacheco" userId="7725ef4206a13425" providerId="LiveId" clId="{052001CE-72F4-4221-8B01-9455DB9E3999}" dt="2021-02-19T22:08:23.536" v="397" actId="122"/>
          <ac:spMkLst>
            <pc:docMk/>
            <pc:sldMk cId="871665575" sldId="331"/>
            <ac:spMk id="6" creationId="{B715F139-BED0-4F41-8CD7-81F48FF8AC7B}"/>
          </ac:spMkLst>
        </pc:spChg>
        <pc:spChg chg="add del mod ord">
          <ac:chgData name="Rayson Pacheco" userId="7725ef4206a13425" providerId="LiveId" clId="{052001CE-72F4-4221-8B01-9455DB9E3999}" dt="2021-02-19T22:08:06.412" v="393" actId="478"/>
          <ac:spMkLst>
            <pc:docMk/>
            <pc:sldMk cId="871665575" sldId="331"/>
            <ac:spMk id="7" creationId="{D7FD4582-898C-4737-8BEE-AE4433E2D568}"/>
          </ac:spMkLst>
        </pc:spChg>
        <pc:spChg chg="add del mod ord">
          <ac:chgData name="Rayson Pacheco" userId="7725ef4206a13425" providerId="LiveId" clId="{052001CE-72F4-4221-8B01-9455DB9E3999}" dt="2021-02-19T22:09:04.202" v="407" actId="931"/>
          <ac:spMkLst>
            <pc:docMk/>
            <pc:sldMk cId="871665575" sldId="331"/>
            <ac:spMk id="8" creationId="{0D685324-6BA0-466E-8605-65FB9E0D6FDA}"/>
          </ac:spMkLst>
        </pc:spChg>
        <pc:spChg chg="add mod">
          <ac:chgData name="Rayson Pacheco" userId="7725ef4206a13425" providerId="LiveId" clId="{052001CE-72F4-4221-8B01-9455DB9E3999}" dt="2021-02-19T22:08:56.006" v="406" actId="14100"/>
          <ac:spMkLst>
            <pc:docMk/>
            <pc:sldMk cId="871665575" sldId="331"/>
            <ac:spMk id="9" creationId="{CB0D4A2A-4396-400A-8FBF-1B7F6DF7A995}"/>
          </ac:spMkLst>
        </pc:spChg>
        <pc:picChg chg="add mod">
          <ac:chgData name="Rayson Pacheco" userId="7725ef4206a13425" providerId="LiveId" clId="{052001CE-72F4-4221-8B01-9455DB9E3999}" dt="2021-02-19T22:09:09.370" v="409" actId="27614"/>
          <ac:picMkLst>
            <pc:docMk/>
            <pc:sldMk cId="871665575" sldId="331"/>
            <ac:picMk id="11" creationId="{C1C358D1-91DD-4214-99BC-C0E3C2CB340B}"/>
          </ac:picMkLst>
        </pc:picChg>
      </pc:sldChg>
      <pc:sldChg chg="addSp delSp modSp new mod modClrScheme chgLayout">
        <pc:chgData name="Rayson Pacheco" userId="7725ef4206a13425" providerId="LiveId" clId="{052001CE-72F4-4221-8B01-9455DB9E3999}" dt="2021-02-19T22:12:58.682" v="456" actId="1076"/>
        <pc:sldMkLst>
          <pc:docMk/>
          <pc:sldMk cId="3115975897" sldId="332"/>
        </pc:sldMkLst>
        <pc:spChg chg="del mod ord">
          <ac:chgData name="Rayson Pacheco" userId="7725ef4206a13425" providerId="LiveId" clId="{052001CE-72F4-4221-8B01-9455DB9E3999}" dt="2021-02-19T22:09:31.113" v="411" actId="700"/>
          <ac:spMkLst>
            <pc:docMk/>
            <pc:sldMk cId="3115975897" sldId="332"/>
            <ac:spMk id="2" creationId="{F178E8E7-D423-40B9-8553-663258C50A83}"/>
          </ac:spMkLst>
        </pc:spChg>
        <pc:spChg chg="del mod ord">
          <ac:chgData name="Rayson Pacheco" userId="7725ef4206a13425" providerId="LiveId" clId="{052001CE-72F4-4221-8B01-9455DB9E3999}" dt="2021-02-19T22:09:31.113" v="411" actId="700"/>
          <ac:spMkLst>
            <pc:docMk/>
            <pc:sldMk cId="3115975897" sldId="332"/>
            <ac:spMk id="3" creationId="{C84ED86A-B983-4DC8-AFE4-ADD7EC2CFE22}"/>
          </ac:spMkLst>
        </pc:spChg>
        <pc:spChg chg="mod ord">
          <ac:chgData name="Rayson Pacheco" userId="7725ef4206a13425" providerId="LiveId" clId="{052001CE-72F4-4221-8B01-9455DB9E3999}" dt="2021-02-19T22:10:48.434" v="425" actId="700"/>
          <ac:spMkLst>
            <pc:docMk/>
            <pc:sldMk cId="3115975897" sldId="332"/>
            <ac:spMk id="4" creationId="{EBFC907E-AA71-4D00-9E31-668D02DA1BEA}"/>
          </ac:spMkLst>
        </pc:spChg>
        <pc:spChg chg="del mod ord">
          <ac:chgData name="Rayson Pacheco" userId="7725ef4206a13425" providerId="LiveId" clId="{052001CE-72F4-4221-8B01-9455DB9E3999}" dt="2021-02-19T22:09:31.113" v="411" actId="700"/>
          <ac:spMkLst>
            <pc:docMk/>
            <pc:sldMk cId="3115975897" sldId="332"/>
            <ac:spMk id="5" creationId="{293566C7-50F1-4ED5-9FF8-094EBB6C7455}"/>
          </ac:spMkLst>
        </pc:spChg>
        <pc:spChg chg="add del mod ord">
          <ac:chgData name="Rayson Pacheco" userId="7725ef4206a13425" providerId="LiveId" clId="{052001CE-72F4-4221-8B01-9455DB9E3999}" dt="2021-02-19T22:09:52.960" v="415" actId="478"/>
          <ac:spMkLst>
            <pc:docMk/>
            <pc:sldMk cId="3115975897" sldId="332"/>
            <ac:spMk id="6" creationId="{9CCE8C66-38EF-4FA2-9504-0581DECF6A70}"/>
          </ac:spMkLst>
        </pc:spChg>
        <pc:spChg chg="add del mod ord">
          <ac:chgData name="Rayson Pacheco" userId="7725ef4206a13425" providerId="LiveId" clId="{052001CE-72F4-4221-8B01-9455DB9E3999}" dt="2021-02-19T22:09:52.960" v="415" actId="478"/>
          <ac:spMkLst>
            <pc:docMk/>
            <pc:sldMk cId="3115975897" sldId="332"/>
            <ac:spMk id="7" creationId="{6FC982E5-B413-4903-9EA3-8E963F8BE7A6}"/>
          </ac:spMkLst>
        </pc:spChg>
        <pc:spChg chg="add del mod ord">
          <ac:chgData name="Rayson Pacheco" userId="7725ef4206a13425" providerId="LiveId" clId="{052001CE-72F4-4221-8B01-9455DB9E3999}" dt="2021-02-19T22:10:48.434" v="425" actId="700"/>
          <ac:spMkLst>
            <pc:docMk/>
            <pc:sldMk cId="3115975897" sldId="332"/>
            <ac:spMk id="8" creationId="{70544747-364F-4ED9-BDE0-2FE6A617D166}"/>
          </ac:spMkLst>
        </pc:spChg>
        <pc:spChg chg="add del mod ord">
          <ac:chgData name="Rayson Pacheco" userId="7725ef4206a13425" providerId="LiveId" clId="{052001CE-72F4-4221-8B01-9455DB9E3999}" dt="2021-02-19T22:10:48.434" v="425" actId="700"/>
          <ac:spMkLst>
            <pc:docMk/>
            <pc:sldMk cId="3115975897" sldId="332"/>
            <ac:spMk id="9" creationId="{75BD6BC4-F4F9-4C39-8C12-8E030011BC63}"/>
          </ac:spMkLst>
        </pc:spChg>
        <pc:spChg chg="add mod">
          <ac:chgData name="Rayson Pacheco" userId="7725ef4206a13425" providerId="LiveId" clId="{052001CE-72F4-4221-8B01-9455DB9E3999}" dt="2021-02-19T22:10:09.732" v="416"/>
          <ac:spMkLst>
            <pc:docMk/>
            <pc:sldMk cId="3115975897" sldId="332"/>
            <ac:spMk id="10" creationId="{CA1D4D6F-5F3C-4891-B648-E14B9289F4C8}"/>
          </ac:spMkLst>
        </pc:spChg>
        <pc:spChg chg="add del mod">
          <ac:chgData name="Rayson Pacheco" userId="7725ef4206a13425" providerId="LiveId" clId="{052001CE-72F4-4221-8B01-9455DB9E3999}" dt="2021-02-19T22:11:02.343" v="432" actId="478"/>
          <ac:spMkLst>
            <pc:docMk/>
            <pc:sldMk cId="3115975897" sldId="332"/>
            <ac:spMk id="11" creationId="{089831A8-4C5D-48E7-B1EC-25B836E9B0E7}"/>
          </ac:spMkLst>
        </pc:spChg>
        <pc:spChg chg="add mod ord">
          <ac:chgData name="Rayson Pacheco" userId="7725ef4206a13425" providerId="LiveId" clId="{052001CE-72F4-4221-8B01-9455DB9E3999}" dt="2021-02-19T22:11:00.777" v="431"/>
          <ac:spMkLst>
            <pc:docMk/>
            <pc:sldMk cId="3115975897" sldId="332"/>
            <ac:spMk id="12" creationId="{F9E7AB48-9506-418F-9669-4D61399B1291}"/>
          </ac:spMkLst>
        </pc:spChg>
        <pc:spChg chg="add del mod ord">
          <ac:chgData name="Rayson Pacheco" userId="7725ef4206a13425" providerId="LiveId" clId="{052001CE-72F4-4221-8B01-9455DB9E3999}" dt="2021-02-19T22:11:03.676" v="433" actId="478"/>
          <ac:spMkLst>
            <pc:docMk/>
            <pc:sldMk cId="3115975897" sldId="332"/>
            <ac:spMk id="13" creationId="{9D6B949A-FB53-4406-A3A8-4C6FD6854950}"/>
          </ac:spMkLst>
        </pc:spChg>
        <pc:spChg chg="add mod">
          <ac:chgData name="Rayson Pacheco" userId="7725ef4206a13425" providerId="LiveId" clId="{052001CE-72F4-4221-8B01-9455DB9E3999}" dt="2021-02-19T22:12:58.682" v="456" actId="1076"/>
          <ac:spMkLst>
            <pc:docMk/>
            <pc:sldMk cId="3115975897" sldId="332"/>
            <ac:spMk id="16" creationId="{DDC86154-5145-4E68-ADCB-51AA01313957}"/>
          </ac:spMkLst>
        </pc:spChg>
        <pc:picChg chg="add mod modCrop">
          <ac:chgData name="Rayson Pacheco" userId="7725ef4206a13425" providerId="LiveId" clId="{052001CE-72F4-4221-8B01-9455DB9E3999}" dt="2021-02-19T22:12:07.739" v="443" actId="14100"/>
          <ac:picMkLst>
            <pc:docMk/>
            <pc:sldMk cId="3115975897" sldId="332"/>
            <ac:picMk id="15" creationId="{2439AA9F-4BA2-442A-B610-2C3E82C32CA1}"/>
          </ac:picMkLst>
        </pc:picChg>
      </pc:sldChg>
      <pc:sldChg chg="addSp delSp modSp new mod modClrScheme chgLayout">
        <pc:chgData name="Rayson Pacheco" userId="7725ef4206a13425" providerId="LiveId" clId="{052001CE-72F4-4221-8B01-9455DB9E3999}" dt="2021-02-19T22:17:43.322" v="483" actId="732"/>
        <pc:sldMkLst>
          <pc:docMk/>
          <pc:sldMk cId="731574654" sldId="333"/>
        </pc:sldMkLst>
        <pc:spChg chg="del mod ord">
          <ac:chgData name="Rayson Pacheco" userId="7725ef4206a13425" providerId="LiveId" clId="{052001CE-72F4-4221-8B01-9455DB9E3999}" dt="2021-02-19T22:13:44.310" v="459" actId="700"/>
          <ac:spMkLst>
            <pc:docMk/>
            <pc:sldMk cId="731574654" sldId="333"/>
            <ac:spMk id="2" creationId="{D81FC9CE-435E-4768-9FF2-8449F2224621}"/>
          </ac:spMkLst>
        </pc:spChg>
        <pc:spChg chg="mod ord">
          <ac:chgData name="Rayson Pacheco" userId="7725ef4206a13425" providerId="LiveId" clId="{052001CE-72F4-4221-8B01-9455DB9E3999}" dt="2021-02-19T22:13:44.310" v="459" actId="700"/>
          <ac:spMkLst>
            <pc:docMk/>
            <pc:sldMk cId="731574654" sldId="333"/>
            <ac:spMk id="3" creationId="{2908CFA2-B64F-4206-B4CC-94A871710D4C}"/>
          </ac:spMkLst>
        </pc:spChg>
        <pc:spChg chg="del mod ord">
          <ac:chgData name="Rayson Pacheco" userId="7725ef4206a13425" providerId="LiveId" clId="{052001CE-72F4-4221-8B01-9455DB9E3999}" dt="2021-02-19T22:13:44.310" v="459" actId="700"/>
          <ac:spMkLst>
            <pc:docMk/>
            <pc:sldMk cId="731574654" sldId="333"/>
            <ac:spMk id="4" creationId="{90EC5667-D1D4-4666-AC40-0469A0CA8542}"/>
          </ac:spMkLst>
        </pc:spChg>
        <pc:spChg chg="add mod ord">
          <ac:chgData name="Rayson Pacheco" userId="7725ef4206a13425" providerId="LiveId" clId="{052001CE-72F4-4221-8B01-9455DB9E3999}" dt="2021-02-19T22:14:04.603" v="464"/>
          <ac:spMkLst>
            <pc:docMk/>
            <pc:sldMk cId="731574654" sldId="333"/>
            <ac:spMk id="5" creationId="{2EF24E00-6E0C-4E91-A590-86D89534AD89}"/>
          </ac:spMkLst>
        </pc:spChg>
        <pc:spChg chg="add del mod ord">
          <ac:chgData name="Rayson Pacheco" userId="7725ef4206a13425" providerId="LiveId" clId="{052001CE-72F4-4221-8B01-9455DB9E3999}" dt="2021-02-19T22:15:03.926" v="475" actId="478"/>
          <ac:spMkLst>
            <pc:docMk/>
            <pc:sldMk cId="731574654" sldId="333"/>
            <ac:spMk id="6" creationId="{B2748051-69A8-4892-AF4A-64D965BAD8EC}"/>
          </ac:spMkLst>
        </pc:spChg>
        <pc:spChg chg="add mod ord">
          <ac:chgData name="Rayson Pacheco" userId="7725ef4206a13425" providerId="LiveId" clId="{052001CE-72F4-4221-8B01-9455DB9E3999}" dt="2021-02-19T22:14:42.185" v="473" actId="27636"/>
          <ac:spMkLst>
            <pc:docMk/>
            <pc:sldMk cId="731574654" sldId="333"/>
            <ac:spMk id="7" creationId="{CE627700-ED00-4A75-88C9-37F464BEB671}"/>
          </ac:spMkLst>
        </pc:spChg>
        <pc:spChg chg="add mod">
          <ac:chgData name="Rayson Pacheco" userId="7725ef4206a13425" providerId="LiveId" clId="{052001CE-72F4-4221-8B01-9455DB9E3999}" dt="2021-02-19T22:13:51.634" v="460"/>
          <ac:spMkLst>
            <pc:docMk/>
            <pc:sldMk cId="731574654" sldId="333"/>
            <ac:spMk id="8" creationId="{37EDF444-1F01-4FC3-9AC8-AB264ED71D7E}"/>
          </ac:spMkLst>
        </pc:spChg>
        <pc:picChg chg="add mod modCrop">
          <ac:chgData name="Rayson Pacheco" userId="7725ef4206a13425" providerId="LiveId" clId="{052001CE-72F4-4221-8B01-9455DB9E3999}" dt="2021-02-19T22:17:43.322" v="483" actId="732"/>
          <ac:picMkLst>
            <pc:docMk/>
            <pc:sldMk cId="731574654" sldId="333"/>
            <ac:picMk id="10" creationId="{0279A61F-FE67-4892-8205-E33F76299C2A}"/>
          </ac:picMkLst>
        </pc:picChg>
      </pc:sldChg>
      <pc:sldChg chg="addSp delSp modSp new mod ord modClrScheme chgLayout">
        <pc:chgData name="Rayson Pacheco" userId="7725ef4206a13425" providerId="LiveId" clId="{052001CE-72F4-4221-8B01-9455DB9E3999}" dt="2021-02-19T22:21:39.755" v="521"/>
        <pc:sldMkLst>
          <pc:docMk/>
          <pc:sldMk cId="209810905" sldId="334"/>
        </pc:sldMkLst>
        <pc:spChg chg="del mod ord">
          <ac:chgData name="Rayson Pacheco" userId="7725ef4206a13425" providerId="LiveId" clId="{052001CE-72F4-4221-8B01-9455DB9E3999}" dt="2021-02-19T22:18:04.986" v="485" actId="700"/>
          <ac:spMkLst>
            <pc:docMk/>
            <pc:sldMk cId="209810905" sldId="334"/>
            <ac:spMk id="2" creationId="{067EEFA7-45D3-41BD-9877-8DA6FB7F0EF3}"/>
          </ac:spMkLst>
        </pc:spChg>
        <pc:spChg chg="mod ord">
          <ac:chgData name="Rayson Pacheco" userId="7725ef4206a13425" providerId="LiveId" clId="{052001CE-72F4-4221-8B01-9455DB9E3999}" dt="2021-02-19T22:18:04.986" v="485" actId="700"/>
          <ac:spMkLst>
            <pc:docMk/>
            <pc:sldMk cId="209810905" sldId="334"/>
            <ac:spMk id="3" creationId="{434C6833-D345-4013-89B1-8F73EC217BBA}"/>
          </ac:spMkLst>
        </pc:spChg>
        <pc:spChg chg="del mod ord">
          <ac:chgData name="Rayson Pacheco" userId="7725ef4206a13425" providerId="LiveId" clId="{052001CE-72F4-4221-8B01-9455DB9E3999}" dt="2021-02-19T22:18:04.986" v="485" actId="700"/>
          <ac:spMkLst>
            <pc:docMk/>
            <pc:sldMk cId="209810905" sldId="334"/>
            <ac:spMk id="4" creationId="{A389B246-6C78-4A55-BAC3-96E6D67AACA6}"/>
          </ac:spMkLst>
        </pc:spChg>
        <pc:spChg chg="del mod ord">
          <ac:chgData name="Rayson Pacheco" userId="7725ef4206a13425" providerId="LiveId" clId="{052001CE-72F4-4221-8B01-9455DB9E3999}" dt="2021-02-19T22:18:04.986" v="485" actId="700"/>
          <ac:spMkLst>
            <pc:docMk/>
            <pc:sldMk cId="209810905" sldId="334"/>
            <ac:spMk id="5" creationId="{6864D50F-2B2B-45AB-AC9C-434898E89726}"/>
          </ac:spMkLst>
        </pc:spChg>
        <pc:spChg chg="add mod ord">
          <ac:chgData name="Rayson Pacheco" userId="7725ef4206a13425" providerId="LiveId" clId="{052001CE-72F4-4221-8B01-9455DB9E3999}" dt="2021-02-19T22:18:13.572" v="489"/>
          <ac:spMkLst>
            <pc:docMk/>
            <pc:sldMk cId="209810905" sldId="334"/>
            <ac:spMk id="6" creationId="{57B347FA-5064-456E-AF15-376F3E47ADD5}"/>
          </ac:spMkLst>
        </pc:spChg>
        <pc:spChg chg="add del mod ord">
          <ac:chgData name="Rayson Pacheco" userId="7725ef4206a13425" providerId="LiveId" clId="{052001CE-72F4-4221-8B01-9455DB9E3999}" dt="2021-02-19T22:19:50.799" v="510" actId="478"/>
          <ac:spMkLst>
            <pc:docMk/>
            <pc:sldMk cId="209810905" sldId="334"/>
            <ac:spMk id="7" creationId="{B7F4376F-45E3-4550-836C-B35CE70FED78}"/>
          </ac:spMkLst>
        </pc:spChg>
        <pc:spChg chg="add del mod ord">
          <ac:chgData name="Rayson Pacheco" userId="7725ef4206a13425" providerId="LiveId" clId="{052001CE-72F4-4221-8B01-9455DB9E3999}" dt="2021-02-19T22:19:26.493" v="505" actId="931"/>
          <ac:spMkLst>
            <pc:docMk/>
            <pc:sldMk cId="209810905" sldId="334"/>
            <ac:spMk id="8" creationId="{D7EDCA04-0664-4228-89FB-A40970979C97}"/>
          </ac:spMkLst>
        </pc:spChg>
        <pc:spChg chg="add mod ord">
          <ac:chgData name="Rayson Pacheco" userId="7725ef4206a13425" providerId="LiveId" clId="{052001CE-72F4-4221-8B01-9455DB9E3999}" dt="2021-02-19T22:18:38.649" v="504" actId="403"/>
          <ac:spMkLst>
            <pc:docMk/>
            <pc:sldMk cId="209810905" sldId="334"/>
            <ac:spMk id="9" creationId="{5616F66F-499D-4938-BAFC-A31642629CEC}"/>
          </ac:spMkLst>
        </pc:spChg>
        <pc:spChg chg="add mod ord">
          <ac:chgData name="Rayson Pacheco" userId="7725ef4206a13425" providerId="LiveId" clId="{052001CE-72F4-4221-8B01-9455DB9E3999}" dt="2021-02-19T22:18:38.649" v="504" actId="403"/>
          <ac:spMkLst>
            <pc:docMk/>
            <pc:sldMk cId="209810905" sldId="334"/>
            <ac:spMk id="10" creationId="{2A1D7001-091F-47C9-BB34-3DC720EE4E38}"/>
          </ac:spMkLst>
        </pc:spChg>
        <pc:spChg chg="add mod ord">
          <ac:chgData name="Rayson Pacheco" userId="7725ef4206a13425" providerId="LiveId" clId="{052001CE-72F4-4221-8B01-9455DB9E3999}" dt="2021-02-19T22:18:38.649" v="504" actId="403"/>
          <ac:spMkLst>
            <pc:docMk/>
            <pc:sldMk cId="209810905" sldId="334"/>
            <ac:spMk id="11" creationId="{DF0D5E4A-0A51-4B9C-821C-29B844CAECBC}"/>
          </ac:spMkLst>
        </pc:spChg>
        <pc:spChg chg="add mod ord">
          <ac:chgData name="Rayson Pacheco" userId="7725ef4206a13425" providerId="LiveId" clId="{052001CE-72F4-4221-8B01-9455DB9E3999}" dt="2021-02-19T22:18:38.649" v="504" actId="403"/>
          <ac:spMkLst>
            <pc:docMk/>
            <pc:sldMk cId="209810905" sldId="334"/>
            <ac:spMk id="12" creationId="{B2AFEC20-F4B3-4501-B873-BDFB46253F4A}"/>
          </ac:spMkLst>
        </pc:spChg>
        <pc:spChg chg="add del mod ord">
          <ac:chgData name="Rayson Pacheco" userId="7725ef4206a13425" providerId="LiveId" clId="{052001CE-72F4-4221-8B01-9455DB9E3999}" dt="2021-02-19T22:19:50.799" v="510" actId="478"/>
          <ac:spMkLst>
            <pc:docMk/>
            <pc:sldMk cId="209810905" sldId="334"/>
            <ac:spMk id="13" creationId="{ADB7BD68-5549-412D-8D46-3C9E5C2E6F9E}"/>
          </ac:spMkLst>
        </pc:spChg>
        <pc:spChg chg="add del mod ord">
          <ac:chgData name="Rayson Pacheco" userId="7725ef4206a13425" providerId="LiveId" clId="{052001CE-72F4-4221-8B01-9455DB9E3999}" dt="2021-02-19T22:19:50.799" v="510" actId="478"/>
          <ac:spMkLst>
            <pc:docMk/>
            <pc:sldMk cId="209810905" sldId="334"/>
            <ac:spMk id="14" creationId="{5EBDB42A-6186-4E51-8E4D-6C04415FCCF7}"/>
          </ac:spMkLst>
        </pc:spChg>
        <pc:spChg chg="add del mod ord">
          <ac:chgData name="Rayson Pacheco" userId="7725ef4206a13425" providerId="LiveId" clId="{052001CE-72F4-4221-8B01-9455DB9E3999}" dt="2021-02-19T22:19:50.799" v="510" actId="478"/>
          <ac:spMkLst>
            <pc:docMk/>
            <pc:sldMk cId="209810905" sldId="334"/>
            <ac:spMk id="15" creationId="{C5E4C076-C0D4-437B-9AA0-FEBCCC0FBBC8}"/>
          </ac:spMkLst>
        </pc:spChg>
        <pc:spChg chg="add mod">
          <ac:chgData name="Rayson Pacheco" userId="7725ef4206a13425" providerId="LiveId" clId="{052001CE-72F4-4221-8B01-9455DB9E3999}" dt="2021-02-19T22:18:17.349" v="490"/>
          <ac:spMkLst>
            <pc:docMk/>
            <pc:sldMk cId="209810905" sldId="334"/>
            <ac:spMk id="16" creationId="{31213D65-E9F7-4772-A421-091EBD54D15B}"/>
          </ac:spMkLst>
        </pc:spChg>
        <pc:picChg chg="add mod">
          <ac:chgData name="Rayson Pacheco" userId="7725ef4206a13425" providerId="LiveId" clId="{052001CE-72F4-4221-8B01-9455DB9E3999}" dt="2021-02-19T22:19:31.787" v="507" actId="27614"/>
          <ac:picMkLst>
            <pc:docMk/>
            <pc:sldMk cId="209810905" sldId="334"/>
            <ac:picMk id="18" creationId="{7C097C5B-3257-4841-A935-8EC0C63D8793}"/>
          </ac:picMkLst>
        </pc:picChg>
        <pc:picChg chg="add del mod">
          <ac:chgData name="Rayson Pacheco" userId="7725ef4206a13425" providerId="LiveId" clId="{052001CE-72F4-4221-8B01-9455DB9E3999}" dt="2021-02-19T22:19:47.680" v="509"/>
          <ac:picMkLst>
            <pc:docMk/>
            <pc:sldMk cId="209810905" sldId="334"/>
            <ac:picMk id="20" creationId="{6EC20041-C124-4F5A-AF71-716BD6A8C3C0}"/>
          </ac:picMkLst>
        </pc:picChg>
        <pc:picChg chg="add mod">
          <ac:chgData name="Rayson Pacheco" userId="7725ef4206a13425" providerId="LiveId" clId="{052001CE-72F4-4221-8B01-9455DB9E3999}" dt="2021-02-19T22:20:03.531" v="514" actId="207"/>
          <ac:picMkLst>
            <pc:docMk/>
            <pc:sldMk cId="209810905" sldId="334"/>
            <ac:picMk id="22" creationId="{E7910CA6-85A1-4869-BF4A-F7A6B81539B0}"/>
          </ac:picMkLst>
        </pc:picChg>
        <pc:picChg chg="add mod">
          <ac:chgData name="Rayson Pacheco" userId="7725ef4206a13425" providerId="LiveId" clId="{052001CE-72F4-4221-8B01-9455DB9E3999}" dt="2021-02-19T22:20:05.613" v="515" actId="571"/>
          <ac:picMkLst>
            <pc:docMk/>
            <pc:sldMk cId="209810905" sldId="334"/>
            <ac:picMk id="23" creationId="{3360B99F-51A0-4669-8C89-C0892B8744E2}"/>
          </ac:picMkLst>
        </pc:picChg>
        <pc:picChg chg="add mod">
          <ac:chgData name="Rayson Pacheco" userId="7725ef4206a13425" providerId="LiveId" clId="{052001CE-72F4-4221-8B01-9455DB9E3999}" dt="2021-02-19T22:20:07.598" v="516" actId="571"/>
          <ac:picMkLst>
            <pc:docMk/>
            <pc:sldMk cId="209810905" sldId="334"/>
            <ac:picMk id="24" creationId="{531D0E8A-4DFF-4357-8D26-BF2980D5F01E}"/>
          </ac:picMkLst>
        </pc:picChg>
        <pc:picChg chg="add mod">
          <ac:chgData name="Rayson Pacheco" userId="7725ef4206a13425" providerId="LiveId" clId="{052001CE-72F4-4221-8B01-9455DB9E3999}" dt="2021-02-19T22:20:10.283" v="517" actId="571"/>
          <ac:picMkLst>
            <pc:docMk/>
            <pc:sldMk cId="209810905" sldId="334"/>
            <ac:picMk id="25" creationId="{43C031EE-E128-4D34-9DF9-86924C1719B9}"/>
          </ac:picMkLst>
        </pc:picChg>
      </pc:sldChg>
      <pc:sldChg chg="new del">
        <pc:chgData name="Rayson Pacheco" userId="7725ef4206a13425" providerId="LiveId" clId="{052001CE-72F4-4221-8B01-9455DB9E3999}" dt="2021-02-19T22:21:45.134" v="524" actId="47"/>
        <pc:sldMkLst>
          <pc:docMk/>
          <pc:sldMk cId="2187276423" sldId="335"/>
        </pc:sldMkLst>
      </pc:sldChg>
      <pc:sldChg chg="addSp delSp modSp add mod ord modClrScheme chgLayout">
        <pc:chgData name="Rayson Pacheco" userId="7725ef4206a13425" providerId="LiveId" clId="{052001CE-72F4-4221-8B01-9455DB9E3999}" dt="2021-02-19T22:23:10.238" v="555"/>
        <pc:sldMkLst>
          <pc:docMk/>
          <pc:sldMk cId="68825080" sldId="336"/>
        </pc:sldMkLst>
        <pc:spChg chg="mod ord">
          <ac:chgData name="Rayson Pacheco" userId="7725ef4206a13425" providerId="LiveId" clId="{052001CE-72F4-4221-8B01-9455DB9E3999}" dt="2021-02-19T22:22:21.365" v="535" actId="700"/>
          <ac:spMkLst>
            <pc:docMk/>
            <pc:sldMk cId="68825080" sldId="336"/>
            <ac:spMk id="3" creationId="{2908CFA2-B64F-4206-B4CC-94A871710D4C}"/>
          </ac:spMkLst>
        </pc:spChg>
        <pc:spChg chg="mod ord">
          <ac:chgData name="Rayson Pacheco" userId="7725ef4206a13425" providerId="LiveId" clId="{052001CE-72F4-4221-8B01-9455DB9E3999}" dt="2021-02-19T22:22:21.365" v="535" actId="700"/>
          <ac:spMkLst>
            <pc:docMk/>
            <pc:sldMk cId="68825080" sldId="336"/>
            <ac:spMk id="5" creationId="{2EF24E00-6E0C-4E91-A590-86D89534AD89}"/>
          </ac:spMkLst>
        </pc:spChg>
        <pc:spChg chg="mod ord">
          <ac:chgData name="Rayson Pacheco" userId="7725ef4206a13425" providerId="LiveId" clId="{052001CE-72F4-4221-8B01-9455DB9E3999}" dt="2021-02-19T22:22:45.181" v="546" actId="20577"/>
          <ac:spMkLst>
            <pc:docMk/>
            <pc:sldMk cId="68825080" sldId="336"/>
            <ac:spMk id="7" creationId="{CE627700-ED00-4A75-88C9-37F464BEB671}"/>
          </ac:spMkLst>
        </pc:spChg>
        <pc:picChg chg="add del mod ord">
          <ac:chgData name="Rayson Pacheco" userId="7725ef4206a13425" providerId="LiveId" clId="{052001CE-72F4-4221-8B01-9455DB9E3999}" dt="2021-02-19T22:23:10.238" v="555"/>
          <ac:picMkLst>
            <pc:docMk/>
            <pc:sldMk cId="68825080" sldId="336"/>
            <ac:picMk id="4" creationId="{FE06B6FF-27E7-4040-9EEB-42EAD5581E30}"/>
          </ac:picMkLst>
        </pc:picChg>
        <pc:picChg chg="mod">
          <ac:chgData name="Rayson Pacheco" userId="7725ef4206a13425" providerId="LiveId" clId="{052001CE-72F4-4221-8B01-9455DB9E3999}" dt="2021-02-19T22:23:10.238" v="555"/>
          <ac:picMkLst>
            <pc:docMk/>
            <pc:sldMk cId="68825080" sldId="336"/>
            <ac:picMk id="9" creationId="{2E024F65-088C-4E56-AACF-480FB0E19154}"/>
          </ac:picMkLst>
        </pc:picChg>
        <pc:picChg chg="del mod">
          <ac:chgData name="Rayson Pacheco" userId="7725ef4206a13425" providerId="LiveId" clId="{052001CE-72F4-4221-8B01-9455DB9E3999}" dt="2021-02-19T22:23:10.238" v="555"/>
          <ac:picMkLst>
            <pc:docMk/>
            <pc:sldMk cId="68825080" sldId="336"/>
            <ac:picMk id="10" creationId="{0279A61F-FE67-4892-8205-E33F76299C2A}"/>
          </ac:picMkLst>
        </pc:picChg>
      </pc:sldChg>
      <pc:sldChg chg="addSp delSp modSp new mod modClrScheme chgLayout">
        <pc:chgData name="Rayson Pacheco" userId="7725ef4206a13425" providerId="LiveId" clId="{052001CE-72F4-4221-8B01-9455DB9E3999}" dt="2021-02-19T22:25:07.257" v="579" actId="27614"/>
        <pc:sldMkLst>
          <pc:docMk/>
          <pc:sldMk cId="1868960347" sldId="337"/>
        </pc:sldMkLst>
        <pc:spChg chg="mod ord">
          <ac:chgData name="Rayson Pacheco" userId="7725ef4206a13425" providerId="LiveId" clId="{052001CE-72F4-4221-8B01-9455DB9E3999}" dt="2021-02-19T22:23:29.369" v="558" actId="700"/>
          <ac:spMkLst>
            <pc:docMk/>
            <pc:sldMk cId="1868960347" sldId="337"/>
            <ac:spMk id="2" creationId="{CA38CE03-925D-4053-8EC5-FB6B6476EEC3}"/>
          </ac:spMkLst>
        </pc:spChg>
        <pc:spChg chg="del mod ord">
          <ac:chgData name="Rayson Pacheco" userId="7725ef4206a13425" providerId="LiveId" clId="{052001CE-72F4-4221-8B01-9455DB9E3999}" dt="2021-02-19T22:23:33.568" v="559" actId="478"/>
          <ac:spMkLst>
            <pc:docMk/>
            <pc:sldMk cId="1868960347" sldId="337"/>
            <ac:spMk id="3" creationId="{436A314C-3EC8-4D9D-9D7C-4A139E4CA838}"/>
          </ac:spMkLst>
        </pc:spChg>
        <pc:spChg chg="del mod ord">
          <ac:chgData name="Rayson Pacheco" userId="7725ef4206a13425" providerId="LiveId" clId="{052001CE-72F4-4221-8B01-9455DB9E3999}" dt="2021-02-19T22:23:29.369" v="558" actId="700"/>
          <ac:spMkLst>
            <pc:docMk/>
            <pc:sldMk cId="1868960347" sldId="337"/>
            <ac:spMk id="4" creationId="{B8B56A40-1932-4773-856D-37DBF7473CCC}"/>
          </ac:spMkLst>
        </pc:spChg>
        <pc:spChg chg="del mod ord">
          <ac:chgData name="Rayson Pacheco" userId="7725ef4206a13425" providerId="LiveId" clId="{052001CE-72F4-4221-8B01-9455DB9E3999}" dt="2021-02-19T22:23:29.369" v="558" actId="700"/>
          <ac:spMkLst>
            <pc:docMk/>
            <pc:sldMk cId="1868960347" sldId="337"/>
            <ac:spMk id="5" creationId="{D3697299-E5DE-4C82-A461-C0E298B09ED1}"/>
          </ac:spMkLst>
        </pc:spChg>
        <pc:spChg chg="del mod ord">
          <ac:chgData name="Rayson Pacheco" userId="7725ef4206a13425" providerId="LiveId" clId="{052001CE-72F4-4221-8B01-9455DB9E3999}" dt="2021-02-19T22:23:29.369" v="558" actId="700"/>
          <ac:spMkLst>
            <pc:docMk/>
            <pc:sldMk cId="1868960347" sldId="337"/>
            <ac:spMk id="6" creationId="{8722BE1C-D9D3-46CF-9730-3AD25004C2E2}"/>
          </ac:spMkLst>
        </pc:spChg>
        <pc:spChg chg="add mod ord">
          <ac:chgData name="Rayson Pacheco" userId="7725ef4206a13425" providerId="LiveId" clId="{052001CE-72F4-4221-8B01-9455DB9E3999}" dt="2021-02-19T22:24:30.362" v="575" actId="1076"/>
          <ac:spMkLst>
            <pc:docMk/>
            <pc:sldMk cId="1868960347" sldId="337"/>
            <ac:spMk id="7" creationId="{879C0743-BDDD-4FCB-A340-578CF3D651F8}"/>
          </ac:spMkLst>
        </pc:spChg>
        <pc:spChg chg="add del mod ord">
          <ac:chgData name="Rayson Pacheco" userId="7725ef4206a13425" providerId="LiveId" clId="{052001CE-72F4-4221-8B01-9455DB9E3999}" dt="2021-02-19T22:24:13.826" v="570" actId="478"/>
          <ac:spMkLst>
            <pc:docMk/>
            <pc:sldMk cId="1868960347" sldId="337"/>
            <ac:spMk id="8" creationId="{CA27A245-BA19-4936-898C-B8A97D986F76}"/>
          </ac:spMkLst>
        </pc:spChg>
        <pc:spChg chg="add del mod ord">
          <ac:chgData name="Rayson Pacheco" userId="7725ef4206a13425" providerId="LiveId" clId="{052001CE-72F4-4221-8B01-9455DB9E3999}" dt="2021-02-19T22:25:02.055" v="577" actId="931"/>
          <ac:spMkLst>
            <pc:docMk/>
            <pc:sldMk cId="1868960347" sldId="337"/>
            <ac:spMk id="9" creationId="{A568FB3C-DBB8-4086-BDCB-3E43645970A5}"/>
          </ac:spMkLst>
        </pc:spChg>
        <pc:spChg chg="add mod">
          <ac:chgData name="Rayson Pacheco" userId="7725ef4206a13425" providerId="LiveId" clId="{052001CE-72F4-4221-8B01-9455DB9E3999}" dt="2021-02-19T22:24:30.362" v="575" actId="1076"/>
          <ac:spMkLst>
            <pc:docMk/>
            <pc:sldMk cId="1868960347" sldId="337"/>
            <ac:spMk id="10" creationId="{DD947359-4F49-4427-B2D4-4175D1E4F223}"/>
          </ac:spMkLst>
        </pc:spChg>
        <pc:picChg chg="add mod">
          <ac:chgData name="Rayson Pacheco" userId="7725ef4206a13425" providerId="LiveId" clId="{052001CE-72F4-4221-8B01-9455DB9E3999}" dt="2021-02-19T22:25:07.257" v="579" actId="27614"/>
          <ac:picMkLst>
            <pc:docMk/>
            <pc:sldMk cId="1868960347" sldId="337"/>
            <ac:picMk id="12" creationId="{C88BF792-7E87-4073-8503-EAF3B9EDAC7D}"/>
          </ac:picMkLst>
        </pc:picChg>
      </pc:sldChg>
      <pc:sldChg chg="addSp delSp modSp new mod ord modClrScheme chgLayout">
        <pc:chgData name="Rayson Pacheco" userId="7725ef4206a13425" providerId="LiveId" clId="{052001CE-72F4-4221-8B01-9455DB9E3999}" dt="2021-02-19T22:31:06.462" v="744" actId="18131"/>
        <pc:sldMkLst>
          <pc:docMk/>
          <pc:sldMk cId="2193277342" sldId="338"/>
        </pc:sldMkLst>
        <pc:spChg chg="del mod ord">
          <ac:chgData name="Rayson Pacheco" userId="7725ef4206a13425" providerId="LiveId" clId="{052001CE-72F4-4221-8B01-9455DB9E3999}" dt="2021-02-19T22:25:11.390" v="580" actId="700"/>
          <ac:spMkLst>
            <pc:docMk/>
            <pc:sldMk cId="2193277342" sldId="338"/>
            <ac:spMk id="2" creationId="{6C92427D-1D89-4042-A18A-40EA40C71005}"/>
          </ac:spMkLst>
        </pc:spChg>
        <pc:spChg chg="mod ord">
          <ac:chgData name="Rayson Pacheco" userId="7725ef4206a13425" providerId="LiveId" clId="{052001CE-72F4-4221-8B01-9455DB9E3999}" dt="2021-02-19T22:25:11.390" v="580" actId="700"/>
          <ac:spMkLst>
            <pc:docMk/>
            <pc:sldMk cId="2193277342" sldId="338"/>
            <ac:spMk id="3" creationId="{671D56A6-0E7B-427D-AA69-4AD5C1F7D2DD}"/>
          </ac:spMkLst>
        </pc:spChg>
        <pc:spChg chg="del mod ord">
          <ac:chgData name="Rayson Pacheco" userId="7725ef4206a13425" providerId="LiveId" clId="{052001CE-72F4-4221-8B01-9455DB9E3999}" dt="2021-02-19T22:25:11.390" v="580" actId="700"/>
          <ac:spMkLst>
            <pc:docMk/>
            <pc:sldMk cId="2193277342" sldId="338"/>
            <ac:spMk id="4" creationId="{B9B935CF-B4D6-463C-874F-29DCD3A38F33}"/>
          </ac:spMkLst>
        </pc:spChg>
        <pc:spChg chg="add del mod ord">
          <ac:chgData name="Rayson Pacheco" userId="7725ef4206a13425" providerId="LiveId" clId="{052001CE-72F4-4221-8B01-9455DB9E3999}" dt="2021-02-19T22:25:51.474" v="600" actId="478"/>
          <ac:spMkLst>
            <pc:docMk/>
            <pc:sldMk cId="2193277342" sldId="338"/>
            <ac:spMk id="5" creationId="{853DFDF6-6AF7-482B-809C-E3F516B41564}"/>
          </ac:spMkLst>
        </pc:spChg>
        <pc:spChg chg="add del mod ord">
          <ac:chgData name="Rayson Pacheco" userId="7725ef4206a13425" providerId="LiveId" clId="{052001CE-72F4-4221-8B01-9455DB9E3999}" dt="2021-02-19T22:25:51.474" v="600" actId="478"/>
          <ac:spMkLst>
            <pc:docMk/>
            <pc:sldMk cId="2193277342" sldId="338"/>
            <ac:spMk id="6" creationId="{7FBEC6B2-372E-41FC-BCCD-85485E45530E}"/>
          </ac:spMkLst>
        </pc:spChg>
        <pc:spChg chg="add del mod ord">
          <ac:chgData name="Rayson Pacheco" userId="7725ef4206a13425" providerId="LiveId" clId="{052001CE-72F4-4221-8B01-9455DB9E3999}" dt="2021-02-19T22:30:51.618" v="740" actId="931"/>
          <ac:spMkLst>
            <pc:docMk/>
            <pc:sldMk cId="2193277342" sldId="338"/>
            <ac:spMk id="7" creationId="{12C0A58B-A787-4042-9336-737B1C93F08C}"/>
          </ac:spMkLst>
        </pc:spChg>
        <pc:spChg chg="add mod">
          <ac:chgData name="Rayson Pacheco" userId="7725ef4206a13425" providerId="LiveId" clId="{052001CE-72F4-4221-8B01-9455DB9E3999}" dt="2021-02-19T22:30:32.858" v="738" actId="1076"/>
          <ac:spMkLst>
            <pc:docMk/>
            <pc:sldMk cId="2193277342" sldId="338"/>
            <ac:spMk id="8" creationId="{742E96BA-4E46-4B79-A83A-EFECE3A7DFEA}"/>
          </ac:spMkLst>
        </pc:spChg>
        <pc:spChg chg="add del mod">
          <ac:chgData name="Rayson Pacheco" userId="7725ef4206a13425" providerId="LiveId" clId="{052001CE-72F4-4221-8B01-9455DB9E3999}" dt="2021-02-19T22:30:22.914" v="728" actId="478"/>
          <ac:spMkLst>
            <pc:docMk/>
            <pc:sldMk cId="2193277342" sldId="338"/>
            <ac:spMk id="9" creationId="{0BE30B3F-BD81-4C71-9703-976D2F8D25CD}"/>
          </ac:spMkLst>
        </pc:spChg>
        <pc:picChg chg="add mod modCrop">
          <ac:chgData name="Rayson Pacheco" userId="7725ef4206a13425" providerId="LiveId" clId="{052001CE-72F4-4221-8B01-9455DB9E3999}" dt="2021-02-19T22:31:06.462" v="744" actId="18131"/>
          <ac:picMkLst>
            <pc:docMk/>
            <pc:sldMk cId="2193277342" sldId="338"/>
            <ac:picMk id="11" creationId="{79998064-5075-485A-ACA7-336B76A289CB}"/>
          </ac:picMkLst>
        </pc:picChg>
      </pc:sldChg>
      <pc:sldChg chg="addSp delSp modSp new mod modClrScheme chgLayout">
        <pc:chgData name="Rayson Pacheco" userId="7725ef4206a13425" providerId="LiveId" clId="{052001CE-72F4-4221-8B01-9455DB9E3999}" dt="2021-02-19T22:37:50.415" v="1246" actId="478"/>
        <pc:sldMkLst>
          <pc:docMk/>
          <pc:sldMk cId="659338553" sldId="339"/>
        </pc:sldMkLst>
        <pc:spChg chg="del mod ord">
          <ac:chgData name="Rayson Pacheco" userId="7725ef4206a13425" providerId="LiveId" clId="{052001CE-72F4-4221-8B01-9455DB9E3999}" dt="2021-02-19T22:26:58.447" v="609" actId="700"/>
          <ac:spMkLst>
            <pc:docMk/>
            <pc:sldMk cId="659338553" sldId="339"/>
            <ac:spMk id="2" creationId="{AC765197-8240-4863-B90F-1809E90A0478}"/>
          </ac:spMkLst>
        </pc:spChg>
        <pc:spChg chg="mod ord">
          <ac:chgData name="Rayson Pacheco" userId="7725ef4206a13425" providerId="LiveId" clId="{052001CE-72F4-4221-8B01-9455DB9E3999}" dt="2021-02-19T22:26:58.447" v="609" actId="700"/>
          <ac:spMkLst>
            <pc:docMk/>
            <pc:sldMk cId="659338553" sldId="339"/>
            <ac:spMk id="3" creationId="{BEC79DB9-B596-454D-B700-968893360C14}"/>
          </ac:spMkLst>
        </pc:spChg>
        <pc:spChg chg="del">
          <ac:chgData name="Rayson Pacheco" userId="7725ef4206a13425" providerId="LiveId" clId="{052001CE-72F4-4221-8B01-9455DB9E3999}" dt="2021-02-19T22:26:58.447" v="609" actId="700"/>
          <ac:spMkLst>
            <pc:docMk/>
            <pc:sldMk cId="659338553" sldId="339"/>
            <ac:spMk id="4" creationId="{373CB51B-690A-49C6-A151-541AA6871EE3}"/>
          </ac:spMkLst>
        </pc:spChg>
        <pc:spChg chg="add mod ord">
          <ac:chgData name="Rayson Pacheco" userId="7725ef4206a13425" providerId="LiveId" clId="{052001CE-72F4-4221-8B01-9455DB9E3999}" dt="2021-02-19T22:26:58.447" v="609" actId="700"/>
          <ac:spMkLst>
            <pc:docMk/>
            <pc:sldMk cId="659338553" sldId="339"/>
            <ac:spMk id="5" creationId="{0DC9D48B-86D8-4377-B440-45F7DCAB26E3}"/>
          </ac:spMkLst>
        </pc:spChg>
        <pc:spChg chg="add del mod ord">
          <ac:chgData name="Rayson Pacheco" userId="7725ef4206a13425" providerId="LiveId" clId="{052001CE-72F4-4221-8B01-9455DB9E3999}" dt="2021-02-19T22:27:01.178" v="610" actId="478"/>
          <ac:spMkLst>
            <pc:docMk/>
            <pc:sldMk cId="659338553" sldId="339"/>
            <ac:spMk id="6" creationId="{08354252-17C8-4287-AC87-09E8EF9376BD}"/>
          </ac:spMkLst>
        </pc:spChg>
        <pc:spChg chg="add mod">
          <ac:chgData name="Rayson Pacheco" userId="7725ef4206a13425" providerId="LiveId" clId="{052001CE-72F4-4221-8B01-9455DB9E3999}" dt="2021-02-19T22:27:21.443" v="611"/>
          <ac:spMkLst>
            <pc:docMk/>
            <pc:sldMk cId="659338553" sldId="339"/>
            <ac:spMk id="7" creationId="{CBC1ABEE-FE3F-4809-97A5-B80DDC69A7D3}"/>
          </ac:spMkLst>
        </pc:spChg>
        <pc:spChg chg="add del mod">
          <ac:chgData name="Rayson Pacheco" userId="7725ef4206a13425" providerId="LiveId" clId="{052001CE-72F4-4221-8B01-9455DB9E3999}" dt="2021-02-19T22:29:51.354" v="719" actId="478"/>
          <ac:spMkLst>
            <pc:docMk/>
            <pc:sldMk cId="659338553" sldId="339"/>
            <ac:spMk id="9" creationId="{3CBE63E0-C8CE-4FBA-BD95-E0845D0E5F52}"/>
          </ac:spMkLst>
        </pc:spChg>
        <pc:spChg chg="add mod">
          <ac:chgData name="Rayson Pacheco" userId="7725ef4206a13425" providerId="LiveId" clId="{052001CE-72F4-4221-8B01-9455DB9E3999}" dt="2021-02-19T22:28:09.272" v="647" actId="404"/>
          <ac:spMkLst>
            <pc:docMk/>
            <pc:sldMk cId="659338553" sldId="339"/>
            <ac:spMk id="10" creationId="{337082AF-4936-4910-BC1E-A89B25BB6D45}"/>
          </ac:spMkLst>
        </pc:spChg>
        <pc:spChg chg="add mod">
          <ac:chgData name="Rayson Pacheco" userId="7725ef4206a13425" providerId="LiveId" clId="{052001CE-72F4-4221-8B01-9455DB9E3999}" dt="2021-02-19T22:29:17.129" v="700" actId="1035"/>
          <ac:spMkLst>
            <pc:docMk/>
            <pc:sldMk cId="659338553" sldId="339"/>
            <ac:spMk id="11" creationId="{D007DEF4-1361-4C6D-9102-659E6E22702D}"/>
          </ac:spMkLst>
        </pc:spChg>
        <pc:spChg chg="add mod">
          <ac:chgData name="Rayson Pacheco" userId="7725ef4206a13425" providerId="LiveId" clId="{052001CE-72F4-4221-8B01-9455DB9E3999}" dt="2021-02-19T22:29:10.104" v="692" actId="1076"/>
          <ac:spMkLst>
            <pc:docMk/>
            <pc:sldMk cId="659338553" sldId="339"/>
            <ac:spMk id="12" creationId="{D4A482A6-B539-41D9-AC5E-BD5826FE4D8F}"/>
          </ac:spMkLst>
        </pc:spChg>
        <pc:spChg chg="add mod">
          <ac:chgData name="Rayson Pacheco" userId="7725ef4206a13425" providerId="LiveId" clId="{052001CE-72F4-4221-8B01-9455DB9E3999}" dt="2021-02-19T22:29:17.129" v="700" actId="1035"/>
          <ac:spMkLst>
            <pc:docMk/>
            <pc:sldMk cId="659338553" sldId="339"/>
            <ac:spMk id="13" creationId="{E327C518-E786-4661-93D5-F0D2CE07488C}"/>
          </ac:spMkLst>
        </pc:spChg>
        <pc:spChg chg="add mod">
          <ac:chgData name="Rayson Pacheco" userId="7725ef4206a13425" providerId="LiveId" clId="{052001CE-72F4-4221-8B01-9455DB9E3999}" dt="2021-02-19T22:29:17.129" v="700" actId="1035"/>
          <ac:spMkLst>
            <pc:docMk/>
            <pc:sldMk cId="659338553" sldId="339"/>
            <ac:spMk id="14" creationId="{137CC352-20ED-4E62-B99D-55FCB51C35EA}"/>
          </ac:spMkLst>
        </pc:spChg>
        <pc:spChg chg="add mod">
          <ac:chgData name="Rayson Pacheco" userId="7725ef4206a13425" providerId="LiveId" clId="{052001CE-72F4-4221-8B01-9455DB9E3999}" dt="2021-02-19T22:29:10.104" v="692" actId="1076"/>
          <ac:spMkLst>
            <pc:docMk/>
            <pc:sldMk cId="659338553" sldId="339"/>
            <ac:spMk id="15" creationId="{F7A946D8-AE9F-4D61-A7D5-D9D1535BD232}"/>
          </ac:spMkLst>
        </pc:spChg>
        <pc:spChg chg="add mod">
          <ac:chgData name="Rayson Pacheco" userId="7725ef4206a13425" providerId="LiveId" clId="{052001CE-72F4-4221-8B01-9455DB9E3999}" dt="2021-02-19T22:29:17.129" v="700" actId="1035"/>
          <ac:spMkLst>
            <pc:docMk/>
            <pc:sldMk cId="659338553" sldId="339"/>
            <ac:spMk id="16" creationId="{D3EAF020-2C26-49D9-8EF5-AD38602C9811}"/>
          </ac:spMkLst>
        </pc:spChg>
        <pc:spChg chg="add mod">
          <ac:chgData name="Rayson Pacheco" userId="7725ef4206a13425" providerId="LiveId" clId="{052001CE-72F4-4221-8B01-9455DB9E3999}" dt="2021-02-19T22:29:26.286" v="711" actId="20577"/>
          <ac:spMkLst>
            <pc:docMk/>
            <pc:sldMk cId="659338553" sldId="339"/>
            <ac:spMk id="17" creationId="{811B9698-C158-43BE-A082-FBB923669728}"/>
          </ac:spMkLst>
        </pc:spChg>
        <pc:spChg chg="add del mod">
          <ac:chgData name="Rayson Pacheco" userId="7725ef4206a13425" providerId="LiveId" clId="{052001CE-72F4-4221-8B01-9455DB9E3999}" dt="2021-02-19T22:29:32.714" v="712" actId="478"/>
          <ac:spMkLst>
            <pc:docMk/>
            <pc:sldMk cId="659338553" sldId="339"/>
            <ac:spMk id="18" creationId="{79D39AA9-C951-46E3-A6D6-7F1CFF6FFEAF}"/>
          </ac:spMkLst>
        </pc:spChg>
        <pc:spChg chg="add mod">
          <ac:chgData name="Rayson Pacheco" userId="7725ef4206a13425" providerId="LiveId" clId="{052001CE-72F4-4221-8B01-9455DB9E3999}" dt="2021-02-19T22:29:39.847" v="715" actId="552"/>
          <ac:spMkLst>
            <pc:docMk/>
            <pc:sldMk cId="659338553" sldId="339"/>
            <ac:spMk id="19" creationId="{BF7F2556-FB7D-493C-9B3F-0EAC2D1F9307}"/>
          </ac:spMkLst>
        </pc:spChg>
        <pc:spChg chg="add mod">
          <ac:chgData name="Rayson Pacheco" userId="7725ef4206a13425" providerId="LiveId" clId="{052001CE-72F4-4221-8B01-9455DB9E3999}" dt="2021-02-19T22:29:39.847" v="715" actId="552"/>
          <ac:spMkLst>
            <pc:docMk/>
            <pc:sldMk cId="659338553" sldId="339"/>
            <ac:spMk id="20" creationId="{EEFBFE5A-94C2-443C-A098-2BE261DECDA9}"/>
          </ac:spMkLst>
        </pc:spChg>
        <pc:spChg chg="add del mod">
          <ac:chgData name="Rayson Pacheco" userId="7725ef4206a13425" providerId="LiveId" clId="{052001CE-72F4-4221-8B01-9455DB9E3999}" dt="2021-02-19T22:29:32.714" v="712" actId="478"/>
          <ac:spMkLst>
            <pc:docMk/>
            <pc:sldMk cId="659338553" sldId="339"/>
            <ac:spMk id="21" creationId="{50B56F3D-90E5-4EC4-B93F-A5D4B6774364}"/>
          </ac:spMkLst>
        </pc:spChg>
        <pc:spChg chg="add mod">
          <ac:chgData name="Rayson Pacheco" userId="7725ef4206a13425" providerId="LiveId" clId="{052001CE-72F4-4221-8B01-9455DB9E3999}" dt="2021-02-19T22:29:47.878" v="718" actId="1076"/>
          <ac:spMkLst>
            <pc:docMk/>
            <pc:sldMk cId="659338553" sldId="339"/>
            <ac:spMk id="22" creationId="{A9FEBB9C-6AF3-4BD3-BFC1-CC0C315A4069}"/>
          </ac:spMkLst>
        </pc:spChg>
        <pc:spChg chg="add mod">
          <ac:chgData name="Rayson Pacheco" userId="7725ef4206a13425" providerId="LiveId" clId="{052001CE-72F4-4221-8B01-9455DB9E3999}" dt="2021-02-19T22:29:47.878" v="718" actId="1076"/>
          <ac:spMkLst>
            <pc:docMk/>
            <pc:sldMk cId="659338553" sldId="339"/>
            <ac:spMk id="23" creationId="{CC7AACCF-B19E-4EC8-ABE2-97C43DAC551C}"/>
          </ac:spMkLst>
        </pc:spChg>
        <pc:spChg chg="add del mod">
          <ac:chgData name="Rayson Pacheco" userId="7725ef4206a13425" providerId="LiveId" clId="{052001CE-72F4-4221-8B01-9455DB9E3999}" dt="2021-02-19T22:37:50.415" v="1246" actId="478"/>
          <ac:spMkLst>
            <pc:docMk/>
            <pc:sldMk cId="659338553" sldId="339"/>
            <ac:spMk id="25" creationId="{10D2AE1A-EC3D-47E4-9972-69D5FC7641EF}"/>
          </ac:spMkLst>
        </pc:spChg>
      </pc:sldChg>
      <pc:sldChg chg="addSp delSp modSp new mod modClrScheme chgLayout">
        <pc:chgData name="Rayson Pacheco" userId="7725ef4206a13425" providerId="LiveId" clId="{052001CE-72F4-4221-8B01-9455DB9E3999}" dt="2021-02-19T22:36:57.667" v="1142" actId="571"/>
        <pc:sldMkLst>
          <pc:docMk/>
          <pc:sldMk cId="2636649918" sldId="340"/>
        </pc:sldMkLst>
        <pc:spChg chg="del">
          <ac:chgData name="Rayson Pacheco" userId="7725ef4206a13425" providerId="LiveId" clId="{052001CE-72F4-4221-8B01-9455DB9E3999}" dt="2021-02-19T22:31:23.971" v="746" actId="700"/>
          <ac:spMkLst>
            <pc:docMk/>
            <pc:sldMk cId="2636649918" sldId="340"/>
            <ac:spMk id="2" creationId="{7F7D56B4-FD38-49AA-B181-9868B4212EFB}"/>
          </ac:spMkLst>
        </pc:spChg>
        <pc:spChg chg="del mod ord">
          <ac:chgData name="Rayson Pacheco" userId="7725ef4206a13425" providerId="LiveId" clId="{052001CE-72F4-4221-8B01-9455DB9E3999}" dt="2021-02-19T22:31:23.971" v="746" actId="700"/>
          <ac:spMkLst>
            <pc:docMk/>
            <pc:sldMk cId="2636649918" sldId="340"/>
            <ac:spMk id="3" creationId="{52115497-7F4F-43F6-BB9E-0A3D74BE317E}"/>
          </ac:spMkLst>
        </pc:spChg>
        <pc:spChg chg="mod ord">
          <ac:chgData name="Rayson Pacheco" userId="7725ef4206a13425" providerId="LiveId" clId="{052001CE-72F4-4221-8B01-9455DB9E3999}" dt="2021-02-19T22:36:11.781" v="1084" actId="700"/>
          <ac:spMkLst>
            <pc:docMk/>
            <pc:sldMk cId="2636649918" sldId="340"/>
            <ac:spMk id="4" creationId="{CF9D9B8B-AD1C-4371-B983-CE9BF8A9D42B}"/>
          </ac:spMkLst>
        </pc:spChg>
        <pc:spChg chg="del mod ord">
          <ac:chgData name="Rayson Pacheco" userId="7725ef4206a13425" providerId="LiveId" clId="{052001CE-72F4-4221-8B01-9455DB9E3999}" dt="2021-02-19T22:31:23.971" v="746" actId="700"/>
          <ac:spMkLst>
            <pc:docMk/>
            <pc:sldMk cId="2636649918" sldId="340"/>
            <ac:spMk id="5" creationId="{42FA94E1-7FA4-432B-9254-843D4AE626B8}"/>
          </ac:spMkLst>
        </pc:spChg>
        <pc:spChg chg="add del mod ord">
          <ac:chgData name="Rayson Pacheco" userId="7725ef4206a13425" providerId="LiveId" clId="{052001CE-72F4-4221-8B01-9455DB9E3999}" dt="2021-02-19T22:36:11.781" v="1084" actId="700"/>
          <ac:spMkLst>
            <pc:docMk/>
            <pc:sldMk cId="2636649918" sldId="340"/>
            <ac:spMk id="6" creationId="{1566E32D-B89E-4D39-A399-41569EF96931}"/>
          </ac:spMkLst>
        </pc:spChg>
        <pc:spChg chg="add del mod ord">
          <ac:chgData name="Rayson Pacheco" userId="7725ef4206a13425" providerId="LiveId" clId="{052001CE-72F4-4221-8B01-9455DB9E3999}" dt="2021-02-19T22:36:11.781" v="1084" actId="700"/>
          <ac:spMkLst>
            <pc:docMk/>
            <pc:sldMk cId="2636649918" sldId="340"/>
            <ac:spMk id="7" creationId="{25D6CC3D-B30F-4DAB-98D2-866526C33272}"/>
          </ac:spMkLst>
        </pc:spChg>
        <pc:spChg chg="add del mod ord">
          <ac:chgData name="Rayson Pacheco" userId="7725ef4206a13425" providerId="LiveId" clId="{052001CE-72F4-4221-8B01-9455DB9E3999}" dt="2021-02-19T22:36:11.781" v="1084" actId="700"/>
          <ac:spMkLst>
            <pc:docMk/>
            <pc:sldMk cId="2636649918" sldId="340"/>
            <ac:spMk id="8" creationId="{3F0F6AB5-D240-4287-A0B6-596D4A1BF7BB}"/>
          </ac:spMkLst>
        </pc:spChg>
        <pc:spChg chg="add del mod ord">
          <ac:chgData name="Rayson Pacheco" userId="7725ef4206a13425" providerId="LiveId" clId="{052001CE-72F4-4221-8B01-9455DB9E3999}" dt="2021-02-19T22:36:11.781" v="1084" actId="700"/>
          <ac:spMkLst>
            <pc:docMk/>
            <pc:sldMk cId="2636649918" sldId="340"/>
            <ac:spMk id="9" creationId="{AD3DCA81-55A9-4814-9EAE-EB9272EEAD68}"/>
          </ac:spMkLst>
        </pc:spChg>
        <pc:spChg chg="add mod">
          <ac:chgData name="Rayson Pacheco" userId="7725ef4206a13425" providerId="LiveId" clId="{052001CE-72F4-4221-8B01-9455DB9E3999}" dt="2021-02-19T22:36:22.686" v="1103" actId="207"/>
          <ac:spMkLst>
            <pc:docMk/>
            <pc:sldMk cId="2636649918" sldId="340"/>
            <ac:spMk id="10" creationId="{6C662C7C-2B9B-4FAC-A6DB-791D525F5606}"/>
          </ac:spMkLst>
        </pc:spChg>
        <pc:spChg chg="add mod ord">
          <ac:chgData name="Rayson Pacheco" userId="7725ef4206a13425" providerId="LiveId" clId="{052001CE-72F4-4221-8B01-9455DB9E3999}" dt="2021-02-19T22:36:11.781" v="1084" actId="700"/>
          <ac:spMkLst>
            <pc:docMk/>
            <pc:sldMk cId="2636649918" sldId="340"/>
            <ac:spMk id="11" creationId="{F7BA4401-CFAB-480D-9995-2690D66661C7}"/>
          </ac:spMkLst>
        </pc:spChg>
        <pc:spChg chg="add del mod ord">
          <ac:chgData name="Rayson Pacheco" userId="7725ef4206a13425" providerId="LiveId" clId="{052001CE-72F4-4221-8B01-9455DB9E3999}" dt="2021-02-19T22:36:30.969" v="1105" actId="478"/>
          <ac:spMkLst>
            <pc:docMk/>
            <pc:sldMk cId="2636649918" sldId="340"/>
            <ac:spMk id="12" creationId="{BDA829D4-C7E0-458D-965A-83C195A35B30}"/>
          </ac:spMkLst>
        </pc:spChg>
        <pc:spChg chg="add mod">
          <ac:chgData name="Rayson Pacheco" userId="7725ef4206a13425" providerId="LiveId" clId="{052001CE-72F4-4221-8B01-9455DB9E3999}" dt="2021-02-19T22:36:28.582" v="1104" actId="571"/>
          <ac:spMkLst>
            <pc:docMk/>
            <pc:sldMk cId="2636649918" sldId="340"/>
            <ac:spMk id="13" creationId="{41CB0AEB-9563-4383-BFAE-C756487174A8}"/>
          </ac:spMkLst>
        </pc:spChg>
        <pc:spChg chg="add mod">
          <ac:chgData name="Rayson Pacheco" userId="7725ef4206a13425" providerId="LiveId" clId="{052001CE-72F4-4221-8B01-9455DB9E3999}" dt="2021-02-19T22:36:36.336" v="1106"/>
          <ac:spMkLst>
            <pc:docMk/>
            <pc:sldMk cId="2636649918" sldId="340"/>
            <ac:spMk id="14" creationId="{B20D73DA-EF25-47A1-89DA-AA592CEF49B2}"/>
          </ac:spMkLst>
        </pc:spChg>
        <pc:spChg chg="add mod">
          <ac:chgData name="Rayson Pacheco" userId="7725ef4206a13425" providerId="LiveId" clId="{052001CE-72F4-4221-8B01-9455DB9E3999}" dt="2021-02-19T22:36:56.330" v="1141" actId="1076"/>
          <ac:spMkLst>
            <pc:docMk/>
            <pc:sldMk cId="2636649918" sldId="340"/>
            <ac:spMk id="15" creationId="{A46A5C2A-3E0A-40D5-B08D-477BF81BD6F2}"/>
          </ac:spMkLst>
        </pc:spChg>
        <pc:spChg chg="add mod">
          <ac:chgData name="Rayson Pacheco" userId="7725ef4206a13425" providerId="LiveId" clId="{052001CE-72F4-4221-8B01-9455DB9E3999}" dt="2021-02-19T22:36:57.667" v="1142" actId="571"/>
          <ac:spMkLst>
            <pc:docMk/>
            <pc:sldMk cId="2636649918" sldId="340"/>
            <ac:spMk id="16" creationId="{F97EC989-86C9-4360-8CB6-2B89BC7D0D72}"/>
          </ac:spMkLst>
        </pc:spChg>
      </pc:sldChg>
      <pc:sldChg chg="modSp add del mod">
        <pc:chgData name="Rayson Pacheco" userId="7725ef4206a13425" providerId="LiveId" clId="{052001CE-72F4-4221-8B01-9455DB9E3999}" dt="2021-02-19T21:40:52.564" v="33" actId="47"/>
        <pc:sldMkLst>
          <pc:docMk/>
          <pc:sldMk cId="1564110906" sldId="2549"/>
        </pc:sldMkLst>
        <pc:spChg chg="mod">
          <ac:chgData name="Rayson Pacheco" userId="7725ef4206a13425" providerId="LiveId" clId="{052001CE-72F4-4221-8B01-9455DB9E3999}" dt="2021-02-19T21:32:24.785" v="19" actId="113"/>
          <ac:spMkLst>
            <pc:docMk/>
            <pc:sldMk cId="1564110906" sldId="2549"/>
            <ac:spMk id="5" creationId="{1E7C09F3-1BE8-0445-A3C4-9C100D32B8D9}"/>
          </ac:spMkLst>
        </pc:spChg>
        <pc:spChg chg="mod">
          <ac:chgData name="Rayson Pacheco" userId="7725ef4206a13425" providerId="LiveId" clId="{052001CE-72F4-4221-8B01-9455DB9E3999}" dt="2021-02-19T21:31:10.647" v="17"/>
          <ac:spMkLst>
            <pc:docMk/>
            <pc:sldMk cId="1564110906" sldId="2549"/>
            <ac:spMk id="6" creationId="{C770EE27-FD77-894D-9D88-F5A548E1DCAF}"/>
          </ac:spMkLst>
        </pc:spChg>
      </pc:sldChg>
      <pc:sldChg chg="add del">
        <pc:chgData name="Rayson Pacheco" userId="7725ef4206a13425" providerId="LiveId" clId="{052001CE-72F4-4221-8B01-9455DB9E3999}" dt="2021-02-19T21:40:52.564" v="33" actId="47"/>
        <pc:sldMkLst>
          <pc:docMk/>
          <pc:sldMk cId="1441493825" sldId="2550"/>
        </pc:sldMkLst>
      </pc:sldChg>
      <pc:sldMasterChg chg="del delSldLayout">
        <pc:chgData name="Rayson Pacheco" userId="7725ef4206a13425" providerId="LiveId" clId="{052001CE-72F4-4221-8B01-9455DB9E3999}" dt="2021-02-19T22:30:48.445" v="739" actId="47"/>
        <pc:sldMasterMkLst>
          <pc:docMk/>
          <pc:sldMasterMk cId="2093872371" sldId="2147483725"/>
        </pc:sldMasterMkLst>
        <pc:sldLayoutChg chg="del">
          <pc:chgData name="Rayson Pacheco" userId="7725ef4206a13425" providerId="LiveId" clId="{052001CE-72F4-4221-8B01-9455DB9E3999}" dt="2021-02-19T22:30:48.445" v="739" actId="47"/>
          <pc:sldLayoutMkLst>
            <pc:docMk/>
            <pc:sldMasterMk cId="2093872371" sldId="2147483725"/>
            <pc:sldLayoutMk cId="3800925013" sldId="2147483714"/>
          </pc:sldLayoutMkLst>
        </pc:sldLayoutChg>
        <pc:sldLayoutChg chg="del">
          <pc:chgData name="Rayson Pacheco" userId="7725ef4206a13425" providerId="LiveId" clId="{052001CE-72F4-4221-8B01-9455DB9E3999}" dt="2021-02-19T22:19:28.633" v="506" actId="47"/>
          <pc:sldLayoutMkLst>
            <pc:docMk/>
            <pc:sldMasterMk cId="2093872371" sldId="2147483725"/>
            <pc:sldLayoutMk cId="3635230980" sldId="2147483726"/>
          </pc:sldLayoutMkLst>
        </pc:sldLayoutChg>
        <pc:sldLayoutChg chg="del">
          <pc:chgData name="Rayson Pacheco" userId="7725ef4206a13425" providerId="LiveId" clId="{052001CE-72F4-4221-8B01-9455DB9E3999}" dt="2021-02-19T22:23:14.196" v="556" actId="47"/>
          <pc:sldLayoutMkLst>
            <pc:docMk/>
            <pc:sldMasterMk cId="2093872371" sldId="2147483725"/>
            <pc:sldLayoutMk cId="4118494078" sldId="2147483728"/>
          </pc:sldLayoutMkLst>
        </pc:sldLayoutChg>
        <pc:sldLayoutChg chg="del">
          <pc:chgData name="Rayson Pacheco" userId="7725ef4206a13425" providerId="LiveId" clId="{052001CE-72F4-4221-8B01-9455DB9E3999}" dt="2021-02-19T22:17:09.238" v="476" actId="47"/>
          <pc:sldLayoutMkLst>
            <pc:docMk/>
            <pc:sldMasterMk cId="2093872371" sldId="2147483725"/>
            <pc:sldLayoutMk cId="1715664171" sldId="2147483730"/>
          </pc:sldLayoutMkLst>
        </pc:sldLayoutChg>
        <pc:sldLayoutChg chg="del">
          <pc:chgData name="Rayson Pacheco" userId="7725ef4206a13425" providerId="LiveId" clId="{052001CE-72F4-4221-8B01-9455DB9E3999}" dt="2021-02-19T22:30:48.445" v="739" actId="47"/>
          <pc:sldLayoutMkLst>
            <pc:docMk/>
            <pc:sldMasterMk cId="2093872371" sldId="2147483725"/>
            <pc:sldLayoutMk cId="1193920" sldId="2147483734"/>
          </pc:sldLayoutMkLst>
        </pc:sldLayoutChg>
        <pc:sldLayoutChg chg="del">
          <pc:chgData name="Rayson Pacheco" userId="7725ef4206a13425" providerId="LiveId" clId="{052001CE-72F4-4221-8B01-9455DB9E3999}" dt="2021-02-19T22:30:48.445" v="739" actId="47"/>
          <pc:sldLayoutMkLst>
            <pc:docMk/>
            <pc:sldMasterMk cId="2093872371" sldId="2147483725"/>
            <pc:sldLayoutMk cId="2300412490" sldId="2147483735"/>
          </pc:sldLayoutMkLst>
        </pc:sldLayoutChg>
        <pc:sldLayoutChg chg="del">
          <pc:chgData name="Rayson Pacheco" userId="7725ef4206a13425" providerId="LiveId" clId="{052001CE-72F4-4221-8B01-9455DB9E3999}" dt="2021-02-19T22:30:48.445" v="739" actId="47"/>
          <pc:sldLayoutMkLst>
            <pc:docMk/>
            <pc:sldMasterMk cId="2093872371" sldId="2147483725"/>
            <pc:sldLayoutMk cId="2902114022" sldId="2147483736"/>
          </pc:sldLayoutMkLst>
        </pc:sldLayoutChg>
        <pc:sldLayoutChg chg="del">
          <pc:chgData name="Rayson Pacheco" userId="7725ef4206a13425" providerId="LiveId" clId="{052001CE-72F4-4221-8B01-9455DB9E3999}" dt="2021-02-19T22:30:48.445" v="739" actId="47"/>
          <pc:sldLayoutMkLst>
            <pc:docMk/>
            <pc:sldMasterMk cId="2093872371" sldId="2147483725"/>
            <pc:sldLayoutMk cId="1402279134" sldId="2147483737"/>
          </pc:sldLayoutMkLst>
        </pc:sldLayoutChg>
        <pc:sldLayoutChg chg="del">
          <pc:chgData name="Rayson Pacheco" userId="7725ef4206a13425" providerId="LiveId" clId="{052001CE-72F4-4221-8B01-9455DB9E3999}" dt="2021-02-19T22:30:48.445" v="739" actId="47"/>
          <pc:sldLayoutMkLst>
            <pc:docMk/>
            <pc:sldMasterMk cId="2093872371" sldId="2147483725"/>
            <pc:sldLayoutMk cId="3008106120" sldId="2147483738"/>
          </pc:sldLayoutMkLst>
        </pc:sldLayoutChg>
        <pc:sldLayoutChg chg="del">
          <pc:chgData name="Rayson Pacheco" userId="7725ef4206a13425" providerId="LiveId" clId="{052001CE-72F4-4221-8B01-9455DB9E3999}" dt="2021-02-19T22:30:48.445" v="739" actId="47"/>
          <pc:sldLayoutMkLst>
            <pc:docMk/>
            <pc:sldMasterMk cId="2093872371" sldId="2147483725"/>
            <pc:sldLayoutMk cId="161790365" sldId="2147483739"/>
          </pc:sldLayoutMkLst>
        </pc:sldLayoutChg>
        <pc:sldLayoutChg chg="del">
          <pc:chgData name="Rayson Pacheco" userId="7725ef4206a13425" providerId="LiveId" clId="{052001CE-72F4-4221-8B01-9455DB9E3999}" dt="2021-02-19T22:30:48.445" v="739" actId="47"/>
          <pc:sldLayoutMkLst>
            <pc:docMk/>
            <pc:sldMasterMk cId="2093872371" sldId="2147483725"/>
            <pc:sldLayoutMk cId="2686224864" sldId="2147483740"/>
          </pc:sldLayoutMkLst>
        </pc:sldLayoutChg>
        <pc:sldLayoutChg chg="del">
          <pc:chgData name="Rayson Pacheco" userId="7725ef4206a13425" providerId="LiveId" clId="{052001CE-72F4-4221-8B01-9455DB9E3999}" dt="2021-02-19T22:30:48.445" v="739" actId="47"/>
          <pc:sldLayoutMkLst>
            <pc:docMk/>
            <pc:sldMasterMk cId="2093872371" sldId="2147483725"/>
            <pc:sldLayoutMk cId="1445521011" sldId="2147483741"/>
          </pc:sldLayoutMkLst>
        </pc:sldLayoutChg>
        <pc:sldLayoutChg chg="del">
          <pc:chgData name="Rayson Pacheco" userId="7725ef4206a13425" providerId="LiveId" clId="{052001CE-72F4-4221-8B01-9455DB9E3999}" dt="2021-02-19T22:30:48.445" v="739" actId="47"/>
          <pc:sldLayoutMkLst>
            <pc:docMk/>
            <pc:sldMasterMk cId="2093872371" sldId="2147483725"/>
            <pc:sldLayoutMk cId="917956750" sldId="2147483742"/>
          </pc:sldLayoutMkLst>
        </pc:sldLayoutChg>
        <pc:sldLayoutChg chg="del">
          <pc:chgData name="Rayson Pacheco" userId="7725ef4206a13425" providerId="LiveId" clId="{052001CE-72F4-4221-8B01-9455DB9E3999}" dt="2021-02-19T22:30:48.445" v="739" actId="47"/>
          <pc:sldLayoutMkLst>
            <pc:docMk/>
            <pc:sldMasterMk cId="2093872371" sldId="2147483725"/>
            <pc:sldLayoutMk cId="3707033156" sldId="2147483743"/>
          </pc:sldLayoutMkLst>
        </pc:sldLayoutChg>
        <pc:sldLayoutChg chg="del">
          <pc:chgData name="Rayson Pacheco" userId="7725ef4206a13425" providerId="LiveId" clId="{052001CE-72F4-4221-8B01-9455DB9E3999}" dt="2021-02-19T22:30:48.445" v="739" actId="47"/>
          <pc:sldLayoutMkLst>
            <pc:docMk/>
            <pc:sldMasterMk cId="2093872371" sldId="2147483725"/>
            <pc:sldLayoutMk cId="2130529950" sldId="2147483744"/>
          </pc:sldLayoutMkLst>
        </pc:sldLayoutChg>
        <pc:sldLayoutChg chg="del">
          <pc:chgData name="Rayson Pacheco" userId="7725ef4206a13425" providerId="LiveId" clId="{052001CE-72F4-4221-8B01-9455DB9E3999}" dt="2021-02-19T22:24:37.771" v="576" actId="47"/>
          <pc:sldLayoutMkLst>
            <pc:docMk/>
            <pc:sldMasterMk cId="2093872371" sldId="2147483725"/>
            <pc:sldLayoutMk cId="2930460240" sldId="2147483745"/>
          </pc:sldLayoutMkLst>
        </pc:sldLayoutChg>
      </pc:sldMasterChg>
      <pc:sldMasterChg chg="del delSldLayout">
        <pc:chgData name="Rayson Pacheco" userId="7725ef4206a13425" providerId="LiveId" clId="{052001CE-72F4-4221-8B01-9455DB9E3999}" dt="2021-02-19T21:40:52.564" v="33" actId="47"/>
        <pc:sldMasterMkLst>
          <pc:docMk/>
          <pc:sldMasterMk cId="4094565277" sldId="2147483746"/>
        </pc:sldMasterMkLst>
        <pc:sldLayoutChg chg="del">
          <pc:chgData name="Rayson Pacheco" userId="7725ef4206a13425" providerId="LiveId" clId="{052001CE-72F4-4221-8B01-9455DB9E3999}" dt="2021-02-19T21:40:52.564" v="33" actId="47"/>
          <pc:sldLayoutMkLst>
            <pc:docMk/>
            <pc:sldMasterMk cId="4094565277" sldId="2147483746"/>
            <pc:sldLayoutMk cId="3073692711" sldId="2147483747"/>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3815770844" sldId="2147483748"/>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142591390" sldId="2147483749"/>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2597578906" sldId="2147483750"/>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3743878743" sldId="2147483751"/>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3513959633" sldId="2147483752"/>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3234424711" sldId="2147483753"/>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555180666" sldId="2147483754"/>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3543372837" sldId="2147483755"/>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1856165760" sldId="2147483756"/>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3577961309" sldId="2147483757"/>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2395763156" sldId="2147483758"/>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70759698" sldId="2147483759"/>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175550049" sldId="2147483760"/>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2566921412" sldId="2147483761"/>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433669836" sldId="2147483762"/>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122818327" sldId="2147483763"/>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3947299452" sldId="2147483764"/>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3161656992" sldId="2147483765"/>
          </pc:sldLayoutMkLst>
        </pc:sldLayoutChg>
        <pc:sldLayoutChg chg="del">
          <pc:chgData name="Rayson Pacheco" userId="7725ef4206a13425" providerId="LiveId" clId="{052001CE-72F4-4221-8B01-9455DB9E3999}" dt="2021-02-19T21:40:52.564" v="33" actId="47"/>
          <pc:sldLayoutMkLst>
            <pc:docMk/>
            <pc:sldMasterMk cId="4094565277" sldId="2147483746"/>
            <pc:sldLayoutMk cId="3765268461" sldId="2147483766"/>
          </pc:sldLayoutMkLst>
        </pc:sldLayoutChg>
      </pc:sldMasterChg>
      <pc:sldMasterChg chg="del delSldLayout">
        <pc:chgData name="Rayson Pacheco" userId="7725ef4206a13425" providerId="LiveId" clId="{052001CE-72F4-4221-8B01-9455DB9E3999}" dt="2021-02-19T21:40:52.564" v="33" actId="47"/>
        <pc:sldMasterMkLst>
          <pc:docMk/>
          <pc:sldMasterMk cId="2965332211" sldId="2147483767"/>
        </pc:sldMasterMkLst>
        <pc:sldLayoutChg chg="del">
          <pc:chgData name="Rayson Pacheco" userId="7725ef4206a13425" providerId="LiveId" clId="{052001CE-72F4-4221-8B01-9455DB9E3999}" dt="2021-02-19T21:40:52.564" v="33" actId="47"/>
          <pc:sldLayoutMkLst>
            <pc:docMk/>
            <pc:sldMasterMk cId="2965332211" sldId="2147483767"/>
            <pc:sldLayoutMk cId="3457288155" sldId="2147483768"/>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2176901542" sldId="2147483769"/>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3945041498" sldId="2147483770"/>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1915805703" sldId="2147483771"/>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2731923707" sldId="2147483772"/>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3109675117" sldId="2147483773"/>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3715454465" sldId="2147483774"/>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3306988382" sldId="2147483775"/>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2439320850" sldId="2147483776"/>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1283596458" sldId="2147483777"/>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1634139780" sldId="2147483778"/>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842235360" sldId="2147483779"/>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3757044010" sldId="2147483780"/>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1557689751" sldId="2147483781"/>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592062446" sldId="2147483782"/>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1057539857" sldId="2147483783"/>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4192649347" sldId="2147483784"/>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97514895" sldId="2147483785"/>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455500918" sldId="2147483786"/>
          </pc:sldLayoutMkLst>
        </pc:sldLayoutChg>
        <pc:sldLayoutChg chg="del">
          <pc:chgData name="Rayson Pacheco" userId="7725ef4206a13425" providerId="LiveId" clId="{052001CE-72F4-4221-8B01-9455DB9E3999}" dt="2021-02-19T21:40:52.564" v="33" actId="47"/>
          <pc:sldLayoutMkLst>
            <pc:docMk/>
            <pc:sldMasterMk cId="2965332211" sldId="2147483767"/>
            <pc:sldLayoutMk cId="2472772889" sldId="2147483787"/>
          </pc:sldLayoutMkLst>
        </pc:sldLayoutChg>
      </pc:sldMasterChg>
      <pc:sldMasterChg chg="addSp delSp modSp mod addSldLayout modSldLayout">
        <pc:chgData name="Rayson Pacheco" userId="7725ef4206a13425" providerId="LiveId" clId="{052001CE-72F4-4221-8B01-9455DB9E3999}" dt="2021-02-19T22:31:41.564" v="769" actId="207"/>
        <pc:sldMasterMkLst>
          <pc:docMk/>
          <pc:sldMasterMk cId="10473037" sldId="2147483788"/>
        </pc:sldMasterMkLst>
        <pc:spChg chg="mod">
          <ac:chgData name="Rayson Pacheco" userId="7725ef4206a13425" providerId="LiveId" clId="{052001CE-72F4-4221-8B01-9455DB9E3999}" dt="2021-02-19T21:48:59.755" v="160" actId="207"/>
          <ac:spMkLst>
            <pc:docMk/>
            <pc:sldMasterMk cId="10473037" sldId="2147483788"/>
            <ac:spMk id="2" creationId="{10060ACE-E228-45FD-83E3-FF4D1CCF705F}"/>
          </ac:spMkLst>
        </pc:spChg>
        <pc:spChg chg="mod">
          <ac:chgData name="Rayson Pacheco" userId="7725ef4206a13425" providerId="LiveId" clId="{052001CE-72F4-4221-8B01-9455DB9E3999}" dt="2021-02-19T21:48:59.755" v="160" actId="207"/>
          <ac:spMkLst>
            <pc:docMk/>
            <pc:sldMasterMk cId="10473037" sldId="2147483788"/>
            <ac:spMk id="3" creationId="{D88AF9FF-2A4E-41E6-956B-69BC625CC9A4}"/>
          </ac:spMkLst>
        </pc:spChg>
        <pc:spChg chg="mod">
          <ac:chgData name="Rayson Pacheco" userId="7725ef4206a13425" providerId="LiveId" clId="{052001CE-72F4-4221-8B01-9455DB9E3999}" dt="2021-02-19T21:49:38.211" v="163" actId="207"/>
          <ac:spMkLst>
            <pc:docMk/>
            <pc:sldMasterMk cId="10473037" sldId="2147483788"/>
            <ac:spMk id="6" creationId="{94FD9470-E137-41DF-A5CA-C7B4B9856E94}"/>
          </ac:spMkLst>
        </pc:spChg>
        <pc:spChg chg="mod">
          <ac:chgData name="Rayson Pacheco" userId="7725ef4206a13425" providerId="LiveId" clId="{052001CE-72F4-4221-8B01-9455DB9E3999}" dt="2021-02-19T21:49:27.574" v="162" actId="207"/>
          <ac:spMkLst>
            <pc:docMk/>
            <pc:sldMasterMk cId="10473037" sldId="2147483788"/>
            <ac:spMk id="7" creationId="{CEE1F87C-C7F2-4F14-86B1-854B7B0C580E}"/>
          </ac:spMkLst>
        </pc:spChg>
        <pc:spChg chg="del mod">
          <ac:chgData name="Rayson Pacheco" userId="7725ef4206a13425" providerId="LiveId" clId="{052001CE-72F4-4221-8B01-9455DB9E3999}" dt="2021-02-19T21:54:51.484" v="210" actId="21"/>
          <ac:spMkLst>
            <pc:docMk/>
            <pc:sldMasterMk cId="10473037" sldId="2147483788"/>
            <ac:spMk id="8" creationId="{48AB12CC-D752-4664-B92F-BAEFF0416B7E}"/>
          </ac:spMkLst>
        </pc:spChg>
        <pc:spChg chg="add mod ord">
          <ac:chgData name="Rayson Pacheco" userId="7725ef4206a13425" providerId="LiveId" clId="{052001CE-72F4-4221-8B01-9455DB9E3999}" dt="2021-02-19T21:48:38.032" v="155" actId="167"/>
          <ac:spMkLst>
            <pc:docMk/>
            <pc:sldMasterMk cId="10473037" sldId="2147483788"/>
            <ac:spMk id="9" creationId="{A267819C-51EA-4D0D-92FA-D1A71CF1EBEB}"/>
          </ac:spMkLst>
        </pc:spChg>
        <pc:picChg chg="add mod ord">
          <ac:chgData name="Rayson Pacheco" userId="7725ef4206a13425" providerId="LiveId" clId="{052001CE-72F4-4221-8B01-9455DB9E3999}" dt="2021-02-19T21:48:50.238" v="159" actId="167"/>
          <ac:picMkLst>
            <pc:docMk/>
            <pc:sldMasterMk cId="10473037" sldId="2147483788"/>
            <ac:picMk id="10" creationId="{A112180D-B9B7-4D8C-9189-BBB52F88D7AD}"/>
          </ac:picMkLst>
        </pc:picChg>
        <pc:sldLayoutChg chg="addSp modSp mod">
          <pc:chgData name="Rayson Pacheco" userId="7725ef4206a13425" providerId="LiveId" clId="{052001CE-72F4-4221-8B01-9455DB9E3999}" dt="2021-02-19T21:48:45.779" v="157" actId="167"/>
          <pc:sldLayoutMkLst>
            <pc:docMk/>
            <pc:sldMasterMk cId="10473037" sldId="2147483788"/>
            <pc:sldLayoutMk cId="4249442860" sldId="2147483790"/>
          </pc:sldLayoutMkLst>
          <pc:spChg chg="ord">
            <ac:chgData name="Rayson Pacheco" userId="7725ef4206a13425" providerId="LiveId" clId="{052001CE-72F4-4221-8B01-9455DB9E3999}" dt="2021-02-19T21:42:02.973" v="67" actId="167"/>
            <ac:spMkLst>
              <pc:docMk/>
              <pc:sldMasterMk cId="10473037" sldId="2147483788"/>
              <pc:sldLayoutMk cId="4249442860" sldId="2147483790"/>
              <ac:spMk id="7" creationId="{76607FB0-0FB2-41FD-B334-74C7B05B8CEE}"/>
            </ac:spMkLst>
          </pc:spChg>
          <pc:spChg chg="mod ord">
            <ac:chgData name="Rayson Pacheco" userId="7725ef4206a13425" providerId="LiveId" clId="{052001CE-72F4-4221-8B01-9455DB9E3999}" dt="2021-02-19T21:48:45.779" v="157" actId="167"/>
            <ac:spMkLst>
              <pc:docMk/>
              <pc:sldMasterMk cId="10473037" sldId="2147483788"/>
              <pc:sldLayoutMk cId="4249442860" sldId="2147483790"/>
              <ac:spMk id="8" creationId="{21508BC1-7ABB-42C8-B268-3C6F4FD455DE}"/>
            </ac:spMkLst>
          </pc:spChg>
          <pc:spChg chg="mod">
            <ac:chgData name="Rayson Pacheco" userId="7725ef4206a13425" providerId="LiveId" clId="{052001CE-72F4-4221-8B01-9455DB9E3999}" dt="2021-02-19T21:42:32.123" v="137" actId="207"/>
            <ac:spMkLst>
              <pc:docMk/>
              <pc:sldMasterMk cId="10473037" sldId="2147483788"/>
              <pc:sldLayoutMk cId="4249442860" sldId="2147483790"/>
              <ac:spMk id="10" creationId="{F04A5F51-C7E6-44CC-ADF3-1C83AA35D0DC}"/>
            </ac:spMkLst>
          </pc:spChg>
          <pc:picChg chg="add mod ord modCrop">
            <ac:chgData name="Rayson Pacheco" userId="7725ef4206a13425" providerId="LiveId" clId="{052001CE-72F4-4221-8B01-9455DB9E3999}" dt="2021-02-19T21:41:49.720" v="40" actId="167"/>
            <ac:picMkLst>
              <pc:docMk/>
              <pc:sldMasterMk cId="10473037" sldId="2147483788"/>
              <pc:sldLayoutMk cId="4249442860" sldId="2147483790"/>
              <ac:picMk id="5" creationId="{51D89317-1BD9-4F9F-B547-7A000BCA1BD4}"/>
            </ac:picMkLst>
          </pc:picChg>
        </pc:sldLayoutChg>
        <pc:sldLayoutChg chg="delSp modSp mod">
          <pc:chgData name="Rayson Pacheco" userId="7725ef4206a13425" providerId="LiveId" clId="{052001CE-72F4-4221-8B01-9455DB9E3999}" dt="2021-02-19T22:25:44.487" v="599" actId="478"/>
          <pc:sldLayoutMkLst>
            <pc:docMk/>
            <pc:sldMasterMk cId="10473037" sldId="2147483788"/>
            <pc:sldLayoutMk cId="2451469017" sldId="2147483792"/>
          </pc:sldLayoutMkLst>
          <pc:spChg chg="del">
            <ac:chgData name="Rayson Pacheco" userId="7725ef4206a13425" providerId="LiveId" clId="{052001CE-72F4-4221-8B01-9455DB9E3999}" dt="2021-02-19T22:25:44.487" v="599" actId="478"/>
            <ac:spMkLst>
              <pc:docMk/>
              <pc:sldMasterMk cId="10473037" sldId="2147483788"/>
              <pc:sldLayoutMk cId="2451469017" sldId="2147483792"/>
              <ac:spMk id="2" creationId="{4E8B51C6-9166-4F67-995A-396809E6533C}"/>
            </ac:spMkLst>
          </pc:spChg>
          <pc:spChg chg="del">
            <ac:chgData name="Rayson Pacheco" userId="7725ef4206a13425" providerId="LiveId" clId="{052001CE-72F4-4221-8B01-9455DB9E3999}" dt="2021-02-19T22:25:44.487" v="599" actId="478"/>
            <ac:spMkLst>
              <pc:docMk/>
              <pc:sldMasterMk cId="10473037" sldId="2147483788"/>
              <pc:sldLayoutMk cId="2451469017" sldId="2147483792"/>
              <ac:spMk id="3" creationId="{A951C9A4-8764-4CB3-AC26-C957C0E84BCD}"/>
            </ac:spMkLst>
          </pc:spChg>
          <pc:spChg chg="mod">
            <ac:chgData name="Rayson Pacheco" userId="7725ef4206a13425" providerId="LiveId" clId="{052001CE-72F4-4221-8B01-9455DB9E3999}" dt="2021-02-19T22:25:40.792" v="598" actId="207"/>
            <ac:spMkLst>
              <pc:docMk/>
              <pc:sldMasterMk cId="10473037" sldId="2147483788"/>
              <pc:sldLayoutMk cId="2451469017" sldId="2147483792"/>
              <ac:spMk id="4" creationId="{D1A59197-7C21-44E6-8A97-DE0ABD1E6909}"/>
            </ac:spMkLst>
          </pc:spChg>
          <pc:spChg chg="del">
            <ac:chgData name="Rayson Pacheco" userId="7725ef4206a13425" providerId="LiveId" clId="{052001CE-72F4-4221-8B01-9455DB9E3999}" dt="2021-02-19T22:25:23.171" v="581" actId="478"/>
            <ac:spMkLst>
              <pc:docMk/>
              <pc:sldMasterMk cId="10473037" sldId="2147483788"/>
              <pc:sldLayoutMk cId="2451469017" sldId="2147483792"/>
              <ac:spMk id="7" creationId="{76607FB0-0FB2-41FD-B334-74C7B05B8CEE}"/>
            </ac:spMkLst>
          </pc:spChg>
        </pc:sldLayoutChg>
        <pc:sldLayoutChg chg="addSp modSp">
          <pc:chgData name="Rayson Pacheco" userId="7725ef4206a13425" providerId="LiveId" clId="{052001CE-72F4-4221-8B01-9455DB9E3999}" dt="2021-02-19T21:54:55.686" v="211"/>
          <pc:sldLayoutMkLst>
            <pc:docMk/>
            <pc:sldMasterMk cId="10473037" sldId="2147483788"/>
            <pc:sldLayoutMk cId="1583434992" sldId="2147483794"/>
          </pc:sldLayoutMkLst>
          <pc:spChg chg="add mod">
            <ac:chgData name="Rayson Pacheco" userId="7725ef4206a13425" providerId="LiveId" clId="{052001CE-72F4-4221-8B01-9455DB9E3999}" dt="2021-02-19T21:54:55.686" v="211"/>
            <ac:spMkLst>
              <pc:docMk/>
              <pc:sldMasterMk cId="10473037" sldId="2147483788"/>
              <pc:sldLayoutMk cId="1583434992" sldId="2147483794"/>
              <ac:spMk id="5" creationId="{8F1DC201-9164-47DF-995A-32753940C75F}"/>
            </ac:spMkLst>
          </pc:spChg>
        </pc:sldLayoutChg>
        <pc:sldLayoutChg chg="delSp modSp mod">
          <pc:chgData name="Rayson Pacheco" userId="7725ef4206a13425" providerId="LiveId" clId="{052001CE-72F4-4221-8B01-9455DB9E3999}" dt="2021-02-19T22:09:47.954" v="414" actId="207"/>
          <pc:sldLayoutMkLst>
            <pc:docMk/>
            <pc:sldMasterMk cId="10473037" sldId="2147483788"/>
            <pc:sldLayoutMk cId="135751947" sldId="2147483797"/>
          </pc:sldLayoutMkLst>
          <pc:spChg chg="del">
            <ac:chgData name="Rayson Pacheco" userId="7725ef4206a13425" providerId="LiveId" clId="{052001CE-72F4-4221-8B01-9455DB9E3999}" dt="2021-02-19T22:09:42.802" v="413" actId="478"/>
            <ac:spMkLst>
              <pc:docMk/>
              <pc:sldMasterMk cId="10473037" sldId="2147483788"/>
              <pc:sldLayoutMk cId="135751947" sldId="2147483797"/>
              <ac:spMk id="2" creationId="{E94FD2F3-3119-48E2-B464-A93E23C5A607}"/>
            </ac:spMkLst>
          </pc:spChg>
          <pc:spChg chg="del">
            <ac:chgData name="Rayson Pacheco" userId="7725ef4206a13425" providerId="LiveId" clId="{052001CE-72F4-4221-8B01-9455DB9E3999}" dt="2021-02-19T22:09:42.802" v="413" actId="478"/>
            <ac:spMkLst>
              <pc:docMk/>
              <pc:sldMasterMk cId="10473037" sldId="2147483788"/>
              <pc:sldLayoutMk cId="135751947" sldId="2147483797"/>
              <ac:spMk id="3" creationId="{FCE87C6E-3441-429B-A81D-87F8344C068B}"/>
            </ac:spMkLst>
          </pc:spChg>
          <pc:spChg chg="del">
            <ac:chgData name="Rayson Pacheco" userId="7725ef4206a13425" providerId="LiveId" clId="{052001CE-72F4-4221-8B01-9455DB9E3999}" dt="2021-02-19T22:09:36.589" v="412" actId="478"/>
            <ac:spMkLst>
              <pc:docMk/>
              <pc:sldMasterMk cId="10473037" sldId="2147483788"/>
              <pc:sldLayoutMk cId="135751947" sldId="2147483797"/>
              <ac:spMk id="8" creationId="{34C5F727-FA73-47F4-8647-79441AA996E3}"/>
            </ac:spMkLst>
          </pc:spChg>
          <pc:spChg chg="mod">
            <ac:chgData name="Rayson Pacheco" userId="7725ef4206a13425" providerId="LiveId" clId="{052001CE-72F4-4221-8B01-9455DB9E3999}" dt="2021-02-19T22:09:47.954" v="414" actId="207"/>
            <ac:spMkLst>
              <pc:docMk/>
              <pc:sldMasterMk cId="10473037" sldId="2147483788"/>
              <pc:sldLayoutMk cId="135751947" sldId="2147483797"/>
              <ac:spMk id="15" creationId="{43661888-890D-4E0C-8076-65EDFDB7DE27}"/>
            </ac:spMkLst>
          </pc:spChg>
          <pc:spChg chg="mod">
            <ac:chgData name="Rayson Pacheco" userId="7725ef4206a13425" providerId="LiveId" clId="{052001CE-72F4-4221-8B01-9455DB9E3999}" dt="2021-02-19T22:09:47.954" v="414" actId="207"/>
            <ac:spMkLst>
              <pc:docMk/>
              <pc:sldMasterMk cId="10473037" sldId="2147483788"/>
              <pc:sldLayoutMk cId="135751947" sldId="2147483797"/>
              <ac:spMk id="16" creationId="{5AE48EF9-5BAF-4BD7-A6BE-866C0307B69F}"/>
            </ac:spMkLst>
          </pc:spChg>
          <pc:spChg chg="del">
            <ac:chgData name="Rayson Pacheco" userId="7725ef4206a13425" providerId="LiveId" clId="{052001CE-72F4-4221-8B01-9455DB9E3999}" dt="2021-02-19T22:09:42.802" v="413" actId="478"/>
            <ac:spMkLst>
              <pc:docMk/>
              <pc:sldMasterMk cId="10473037" sldId="2147483788"/>
              <pc:sldLayoutMk cId="135751947" sldId="2147483797"/>
              <ac:spMk id="17" creationId="{E8D4A5F4-99AC-4FB3-8A59-AB8D7B4FC7D7}"/>
            </ac:spMkLst>
          </pc:spChg>
        </pc:sldLayoutChg>
        <pc:sldLayoutChg chg="delSp modSp mod">
          <pc:chgData name="Rayson Pacheco" userId="7725ef4206a13425" providerId="LiveId" clId="{052001CE-72F4-4221-8B01-9455DB9E3999}" dt="2021-02-19T22:23:55.164" v="562" actId="207"/>
          <pc:sldLayoutMkLst>
            <pc:docMk/>
            <pc:sldMasterMk cId="10473037" sldId="2147483788"/>
            <pc:sldLayoutMk cId="2114567647" sldId="2147483799"/>
          </pc:sldLayoutMkLst>
          <pc:spChg chg="mod">
            <ac:chgData name="Rayson Pacheco" userId="7725ef4206a13425" providerId="LiveId" clId="{052001CE-72F4-4221-8B01-9455DB9E3999}" dt="2021-02-19T22:23:47.750" v="561" actId="207"/>
            <ac:spMkLst>
              <pc:docMk/>
              <pc:sldMasterMk cId="10473037" sldId="2147483788"/>
              <pc:sldLayoutMk cId="2114567647" sldId="2147483799"/>
              <ac:spMk id="4" creationId="{7306EB3B-6A54-45E7-B23D-F9515CC15D12}"/>
            </ac:spMkLst>
          </pc:spChg>
          <pc:spChg chg="del">
            <ac:chgData name="Rayson Pacheco" userId="7725ef4206a13425" providerId="LiveId" clId="{052001CE-72F4-4221-8B01-9455DB9E3999}" dt="2021-02-19T22:23:39.438" v="560" actId="478"/>
            <ac:spMkLst>
              <pc:docMk/>
              <pc:sldMasterMk cId="10473037" sldId="2147483788"/>
              <pc:sldLayoutMk cId="2114567647" sldId="2147483799"/>
              <ac:spMk id="8" creationId="{34C5F727-FA73-47F4-8647-79441AA996E3}"/>
            </ac:spMkLst>
          </pc:spChg>
          <pc:spChg chg="mod">
            <ac:chgData name="Rayson Pacheco" userId="7725ef4206a13425" providerId="LiveId" clId="{052001CE-72F4-4221-8B01-9455DB9E3999}" dt="2021-02-19T22:23:47.750" v="561" actId="207"/>
            <ac:spMkLst>
              <pc:docMk/>
              <pc:sldMasterMk cId="10473037" sldId="2147483788"/>
              <pc:sldLayoutMk cId="2114567647" sldId="2147483799"/>
              <ac:spMk id="9" creationId="{7E110354-15BA-4B22-B7CF-3D5BFA5C722D}"/>
            </ac:spMkLst>
          </pc:spChg>
          <pc:spChg chg="mod">
            <ac:chgData name="Rayson Pacheco" userId="7725ef4206a13425" providerId="LiveId" clId="{052001CE-72F4-4221-8B01-9455DB9E3999}" dt="2021-02-19T22:23:55.164" v="562" actId="207"/>
            <ac:spMkLst>
              <pc:docMk/>
              <pc:sldMasterMk cId="10473037" sldId="2147483788"/>
              <pc:sldLayoutMk cId="2114567647" sldId="2147483799"/>
              <ac:spMk id="11" creationId="{0E4979D5-6F1E-40A2-9A8E-8C5AE1AA3B62}"/>
            </ac:spMkLst>
          </pc:spChg>
        </pc:sldLayoutChg>
        <pc:sldLayoutChg chg="delSp modSp mod">
          <pc:chgData name="Rayson Pacheco" userId="7725ef4206a13425" providerId="LiveId" clId="{052001CE-72F4-4221-8B01-9455DB9E3999}" dt="2021-02-19T22:08:16.188" v="395" actId="14100"/>
          <pc:sldLayoutMkLst>
            <pc:docMk/>
            <pc:sldMasterMk cId="10473037" sldId="2147483788"/>
            <pc:sldLayoutMk cId="3395735960" sldId="2147483800"/>
          </pc:sldLayoutMkLst>
          <pc:spChg chg="mod">
            <ac:chgData name="Rayson Pacheco" userId="7725ef4206a13425" providerId="LiveId" clId="{052001CE-72F4-4221-8B01-9455DB9E3999}" dt="2021-02-19T22:08:11.962" v="394" actId="14100"/>
            <ac:spMkLst>
              <pc:docMk/>
              <pc:sldMasterMk cId="10473037" sldId="2147483788"/>
              <pc:sldLayoutMk cId="3395735960" sldId="2147483800"/>
              <ac:spMk id="5" creationId="{8E16C293-C1E0-4EA5-BDE5-D226D72FC08B}"/>
            </ac:spMkLst>
          </pc:spChg>
          <pc:spChg chg="del">
            <ac:chgData name="Rayson Pacheco" userId="7725ef4206a13425" providerId="LiveId" clId="{052001CE-72F4-4221-8B01-9455DB9E3999}" dt="2021-02-19T22:07:23.889" v="381" actId="478"/>
            <ac:spMkLst>
              <pc:docMk/>
              <pc:sldMasterMk cId="10473037" sldId="2147483788"/>
              <pc:sldLayoutMk cId="3395735960" sldId="2147483800"/>
              <ac:spMk id="8" creationId="{34C5F727-FA73-47F4-8647-79441AA996E3}"/>
            </ac:spMkLst>
          </pc:spChg>
          <pc:spChg chg="mod">
            <ac:chgData name="Rayson Pacheco" userId="7725ef4206a13425" providerId="LiveId" clId="{052001CE-72F4-4221-8B01-9455DB9E3999}" dt="2021-02-19T22:08:16.188" v="395" actId="14100"/>
            <ac:spMkLst>
              <pc:docMk/>
              <pc:sldMasterMk cId="10473037" sldId="2147483788"/>
              <pc:sldLayoutMk cId="3395735960" sldId="2147483800"/>
              <ac:spMk id="12" creationId="{DC770C08-8FFF-4293-8E7D-DBFEE4E3E443}"/>
            </ac:spMkLst>
          </pc:spChg>
        </pc:sldLayoutChg>
        <pc:sldLayoutChg chg="delSp modSp mod">
          <pc:chgData name="Rayson Pacheco" userId="7725ef4206a13425" providerId="LiveId" clId="{052001CE-72F4-4221-8B01-9455DB9E3999}" dt="2021-02-19T22:03:54.454" v="324" actId="207"/>
          <pc:sldLayoutMkLst>
            <pc:docMk/>
            <pc:sldMasterMk cId="10473037" sldId="2147483788"/>
            <pc:sldLayoutMk cId="1681607423" sldId="2147483806"/>
          </pc:sldLayoutMkLst>
          <pc:spChg chg="del">
            <ac:chgData name="Rayson Pacheco" userId="7725ef4206a13425" providerId="LiveId" clId="{052001CE-72F4-4221-8B01-9455DB9E3999}" dt="2021-02-19T22:03:41.733" v="323" actId="478"/>
            <ac:spMkLst>
              <pc:docMk/>
              <pc:sldMasterMk cId="10473037" sldId="2147483788"/>
              <pc:sldLayoutMk cId="1681607423" sldId="2147483806"/>
              <ac:spMk id="8" creationId="{4DC80855-A1B8-4B65-B6F6-2AA6239EC246}"/>
            </ac:spMkLst>
          </pc:spChg>
          <pc:spChg chg="mod">
            <ac:chgData name="Rayson Pacheco" userId="7725ef4206a13425" providerId="LiveId" clId="{052001CE-72F4-4221-8B01-9455DB9E3999}" dt="2021-02-19T22:03:54.454" v="324" actId="207"/>
            <ac:spMkLst>
              <pc:docMk/>
              <pc:sldMasterMk cId="10473037" sldId="2147483788"/>
              <pc:sldLayoutMk cId="1681607423" sldId="2147483806"/>
              <ac:spMk id="9" creationId="{0A6C789F-805A-4494-8430-C63414191AC2}"/>
            </ac:spMkLst>
          </pc:spChg>
          <pc:spChg chg="mod">
            <ac:chgData name="Rayson Pacheco" userId="7725ef4206a13425" providerId="LiveId" clId="{052001CE-72F4-4221-8B01-9455DB9E3999}" dt="2021-02-19T22:03:54.454" v="324" actId="207"/>
            <ac:spMkLst>
              <pc:docMk/>
              <pc:sldMasterMk cId="10473037" sldId="2147483788"/>
              <pc:sldLayoutMk cId="1681607423" sldId="2147483806"/>
              <ac:spMk id="10" creationId="{A5A73287-EED0-4EEC-8007-E2C13366027B}"/>
            </ac:spMkLst>
          </pc:spChg>
        </pc:sldLayoutChg>
        <pc:sldLayoutChg chg="delSp modSp mod">
          <pc:chgData name="Rayson Pacheco" userId="7725ef4206a13425" providerId="LiveId" clId="{052001CE-72F4-4221-8B01-9455DB9E3999}" dt="2021-02-19T21:58:14.197" v="254" actId="207"/>
          <pc:sldLayoutMkLst>
            <pc:docMk/>
            <pc:sldMasterMk cId="10473037" sldId="2147483788"/>
            <pc:sldLayoutMk cId="38556066" sldId="2147483809"/>
          </pc:sldLayoutMkLst>
          <pc:spChg chg="del">
            <ac:chgData name="Rayson Pacheco" userId="7725ef4206a13425" providerId="LiveId" clId="{052001CE-72F4-4221-8B01-9455DB9E3999}" dt="2021-02-19T21:54:43.070" v="209" actId="478"/>
            <ac:spMkLst>
              <pc:docMk/>
              <pc:sldMasterMk cId="10473037" sldId="2147483788"/>
              <pc:sldLayoutMk cId="38556066" sldId="2147483809"/>
              <ac:spMk id="2" creationId="{DE3A6AA5-A315-455E-B5C7-E53E3746ED81}"/>
            </ac:spMkLst>
          </pc:spChg>
          <pc:spChg chg="del">
            <ac:chgData name="Rayson Pacheco" userId="7725ef4206a13425" providerId="LiveId" clId="{052001CE-72F4-4221-8B01-9455DB9E3999}" dt="2021-02-19T21:54:40.755" v="208" actId="478"/>
            <ac:spMkLst>
              <pc:docMk/>
              <pc:sldMasterMk cId="10473037" sldId="2147483788"/>
              <pc:sldLayoutMk cId="38556066" sldId="2147483809"/>
              <ac:spMk id="3" creationId="{3E60534E-DE82-45F4-8E2E-DA97F169177F}"/>
            </ac:spMkLst>
          </pc:spChg>
          <pc:spChg chg="del">
            <ac:chgData name="Rayson Pacheco" userId="7725ef4206a13425" providerId="LiveId" clId="{052001CE-72F4-4221-8B01-9455DB9E3999}" dt="2021-02-19T21:54:40.755" v="208" actId="478"/>
            <ac:spMkLst>
              <pc:docMk/>
              <pc:sldMasterMk cId="10473037" sldId="2147483788"/>
              <pc:sldLayoutMk cId="38556066" sldId="2147483809"/>
              <ac:spMk id="4" creationId="{23F1116B-C8B0-450D-83F6-49C4ABB22CCD}"/>
            </ac:spMkLst>
          </pc:spChg>
          <pc:spChg chg="del">
            <ac:chgData name="Rayson Pacheco" userId="7725ef4206a13425" providerId="LiveId" clId="{052001CE-72F4-4221-8B01-9455DB9E3999}" dt="2021-02-19T21:54:30.146" v="206" actId="478"/>
            <ac:spMkLst>
              <pc:docMk/>
              <pc:sldMasterMk cId="10473037" sldId="2147483788"/>
              <pc:sldLayoutMk cId="38556066" sldId="2147483809"/>
              <ac:spMk id="9" creationId="{F30BCBF1-64A6-4051-BC31-B793E99731A6}"/>
            </ac:spMkLst>
          </pc:spChg>
          <pc:spChg chg="mod">
            <ac:chgData name="Rayson Pacheco" userId="7725ef4206a13425" providerId="LiveId" clId="{052001CE-72F4-4221-8B01-9455DB9E3999}" dt="2021-02-19T21:58:14.197" v="254" actId="207"/>
            <ac:spMkLst>
              <pc:docMk/>
              <pc:sldMasterMk cId="10473037" sldId="2147483788"/>
              <pc:sldLayoutMk cId="38556066" sldId="2147483809"/>
              <ac:spMk id="22" creationId="{115DEB4D-1697-4E72-B2BF-F5EA1EF3B009}"/>
            </ac:spMkLst>
          </pc:spChg>
          <pc:spChg chg="del">
            <ac:chgData name="Rayson Pacheco" userId="7725ef4206a13425" providerId="LiveId" clId="{052001CE-72F4-4221-8B01-9455DB9E3999}" dt="2021-02-19T21:54:37.085" v="207" actId="478"/>
            <ac:spMkLst>
              <pc:docMk/>
              <pc:sldMasterMk cId="10473037" sldId="2147483788"/>
              <pc:sldLayoutMk cId="38556066" sldId="2147483809"/>
              <ac:spMk id="24" creationId="{2F0E9B02-FBE7-4B3F-833A-FCDE146B2DAD}"/>
            </ac:spMkLst>
          </pc:spChg>
          <pc:cxnChg chg="del">
            <ac:chgData name="Rayson Pacheco" userId="7725ef4206a13425" providerId="LiveId" clId="{052001CE-72F4-4221-8B01-9455DB9E3999}" dt="2021-02-19T21:54:40.755" v="208" actId="478"/>
            <ac:cxnSpMkLst>
              <pc:docMk/>
              <pc:sldMasterMk cId="10473037" sldId="2147483788"/>
              <pc:sldLayoutMk cId="38556066" sldId="2147483809"/>
              <ac:cxnSpMk id="23" creationId="{8ED9C5BC-5F16-4DC8-BAA3-30A378B7F5FB}"/>
            </ac:cxnSpMkLst>
          </pc:cxnChg>
        </pc:sldLayoutChg>
        <pc:sldLayoutChg chg="delSp modSp mod">
          <pc:chgData name="Rayson Pacheco" userId="7725ef4206a13425" providerId="LiveId" clId="{052001CE-72F4-4221-8B01-9455DB9E3999}" dt="2021-02-19T22:31:41.564" v="769" actId="207"/>
          <pc:sldLayoutMkLst>
            <pc:docMk/>
            <pc:sldMasterMk cId="10473037" sldId="2147483788"/>
            <pc:sldLayoutMk cId="431236156" sldId="2147483825"/>
          </pc:sldLayoutMkLst>
          <pc:spChg chg="del">
            <ac:chgData name="Rayson Pacheco" userId="7725ef4206a13425" providerId="LiveId" clId="{052001CE-72F4-4221-8B01-9455DB9E3999}" dt="2021-02-19T22:31:30.912" v="747" actId="478"/>
            <ac:spMkLst>
              <pc:docMk/>
              <pc:sldMasterMk cId="10473037" sldId="2147483788"/>
              <pc:sldLayoutMk cId="431236156" sldId="2147483825"/>
              <ac:spMk id="11" creationId="{0565E0AE-C9AC-4E26-B4A4-DDEE620D8979}"/>
            </ac:spMkLst>
          </pc:spChg>
          <pc:spChg chg="mod">
            <ac:chgData name="Rayson Pacheco" userId="7725ef4206a13425" providerId="LiveId" clId="{052001CE-72F4-4221-8B01-9455DB9E3999}" dt="2021-02-19T22:31:41.564" v="769" actId="207"/>
            <ac:spMkLst>
              <pc:docMk/>
              <pc:sldMasterMk cId="10473037" sldId="2147483788"/>
              <pc:sldLayoutMk cId="431236156" sldId="2147483825"/>
              <ac:spMk id="12" creationId="{6F023CF6-0A85-4867-A5CF-F75DDBC4C20A}"/>
            </ac:spMkLst>
          </pc:spChg>
          <pc:spChg chg="mod">
            <ac:chgData name="Rayson Pacheco" userId="7725ef4206a13425" providerId="LiveId" clId="{052001CE-72F4-4221-8B01-9455DB9E3999}" dt="2021-02-19T22:31:41.564" v="769" actId="207"/>
            <ac:spMkLst>
              <pc:docMk/>
              <pc:sldMasterMk cId="10473037" sldId="2147483788"/>
              <pc:sldLayoutMk cId="431236156" sldId="2147483825"/>
              <ac:spMk id="20" creationId="{97E2F46B-C34E-40D3-9D43-BBA43EDFC924}"/>
            </ac:spMkLst>
          </pc:spChg>
        </pc:sldLayoutChg>
        <pc:sldLayoutChg chg="modSp mod">
          <pc:chgData name="Rayson Pacheco" userId="7725ef4206a13425" providerId="LiveId" clId="{052001CE-72F4-4221-8B01-9455DB9E3999}" dt="2021-02-19T22:22:06.042" v="531" actId="1076"/>
          <pc:sldLayoutMkLst>
            <pc:docMk/>
            <pc:sldMasterMk cId="10473037" sldId="2147483788"/>
            <pc:sldLayoutMk cId="4180729311" sldId="2147483833"/>
          </pc:sldLayoutMkLst>
          <pc:spChg chg="mod">
            <ac:chgData name="Rayson Pacheco" userId="7725ef4206a13425" providerId="LiveId" clId="{052001CE-72F4-4221-8B01-9455DB9E3999}" dt="2021-02-19T22:22:06.042" v="531" actId="1076"/>
            <ac:spMkLst>
              <pc:docMk/>
              <pc:sldMasterMk cId="10473037" sldId="2147483788"/>
              <pc:sldLayoutMk cId="4180729311" sldId="2147483833"/>
              <ac:spMk id="6" creationId="{9867FAC3-5109-4D5D-8105-FC48313396C4}"/>
            </ac:spMkLst>
          </pc:spChg>
          <pc:spChg chg="mod">
            <ac:chgData name="Rayson Pacheco" userId="7725ef4206a13425" providerId="LiveId" clId="{052001CE-72F4-4221-8B01-9455DB9E3999}" dt="2021-02-19T22:22:06.042" v="531" actId="1076"/>
            <ac:spMkLst>
              <pc:docMk/>
              <pc:sldMasterMk cId="10473037" sldId="2147483788"/>
              <pc:sldLayoutMk cId="4180729311" sldId="2147483833"/>
              <ac:spMk id="25" creationId="{D928258E-48B5-471F-BC61-B45FB2CA51BA}"/>
            </ac:spMkLst>
          </pc:spChg>
        </pc:sldLayoutChg>
        <pc:sldLayoutChg chg="add mod modTransition">
          <pc:chgData name="Rayson Pacheco" userId="7725ef4206a13425" providerId="LiveId" clId="{052001CE-72F4-4221-8B01-9455DB9E3999}" dt="2021-02-19T22:03:39.162" v="322" actId="2890"/>
          <pc:sldLayoutMkLst>
            <pc:docMk/>
            <pc:sldMasterMk cId="10473037" sldId="2147483788"/>
            <pc:sldLayoutMk cId="2479255408" sldId="2147483841"/>
          </pc:sldLayoutMkLst>
        </pc:sldLayoutChg>
        <pc:sldLayoutChg chg="delSp modSp add mod modTransition">
          <pc:chgData name="Rayson Pacheco" userId="7725ef4206a13425" providerId="LiveId" clId="{052001CE-72F4-4221-8B01-9455DB9E3999}" dt="2021-02-19T22:22:16.073" v="534" actId="478"/>
          <pc:sldLayoutMkLst>
            <pc:docMk/>
            <pc:sldMasterMk cId="10473037" sldId="2147483788"/>
            <pc:sldLayoutMk cId="1571721482" sldId="2147483842"/>
          </pc:sldLayoutMkLst>
          <pc:spChg chg="del">
            <ac:chgData name="Rayson Pacheco" userId="7725ef4206a13425" providerId="LiveId" clId="{052001CE-72F4-4221-8B01-9455DB9E3999}" dt="2021-02-19T22:22:16.073" v="534" actId="478"/>
            <ac:spMkLst>
              <pc:docMk/>
              <pc:sldMasterMk cId="10473037" sldId="2147483788"/>
              <pc:sldLayoutMk cId="1571721482" sldId="2147483842"/>
              <ac:spMk id="4" creationId="{56084AEC-DB39-4367-A213-BB2FE4AD38BE}"/>
            </ac:spMkLst>
          </pc:spChg>
          <pc:spChg chg="mod">
            <ac:chgData name="Rayson Pacheco" userId="7725ef4206a13425" providerId="LiveId" clId="{052001CE-72F4-4221-8B01-9455DB9E3999}" dt="2021-02-19T22:22:13.844" v="533" actId="1076"/>
            <ac:spMkLst>
              <pc:docMk/>
              <pc:sldMasterMk cId="10473037" sldId="2147483788"/>
              <pc:sldLayoutMk cId="1571721482" sldId="2147483842"/>
              <ac:spMk id="6" creationId="{9867FAC3-5109-4D5D-8105-FC48313396C4}"/>
            </ac:spMkLst>
          </pc:spChg>
          <pc:spChg chg="mod">
            <ac:chgData name="Rayson Pacheco" userId="7725ef4206a13425" providerId="LiveId" clId="{052001CE-72F4-4221-8B01-9455DB9E3999}" dt="2021-02-19T22:22:13.844" v="533" actId="1076"/>
            <ac:spMkLst>
              <pc:docMk/>
              <pc:sldMasterMk cId="10473037" sldId="2147483788"/>
              <pc:sldLayoutMk cId="1571721482" sldId="2147483842"/>
              <ac:spMk id="25" creationId="{D928258E-48B5-471F-BC61-B45FB2CA51BA}"/>
            </ac:spMkLst>
          </pc:spChg>
        </pc:sldLayoutChg>
      </pc:sldMasterChg>
      <pc:sldMasterChg chg="del delSldLayout">
        <pc:chgData name="Rayson Pacheco" userId="7725ef4206a13425" providerId="LiveId" clId="{052001CE-72F4-4221-8B01-9455DB9E3999}" dt="2021-02-19T21:40:52.564" v="33" actId="47"/>
        <pc:sldMasterMkLst>
          <pc:docMk/>
          <pc:sldMasterMk cId="3163532943" sldId="2147483841"/>
        </pc:sldMasterMkLst>
        <pc:sldLayoutChg chg="del">
          <pc:chgData name="Rayson Pacheco" userId="7725ef4206a13425" providerId="LiveId" clId="{052001CE-72F4-4221-8B01-9455DB9E3999}" dt="2021-02-19T21:40:52.564" v="33" actId="47"/>
          <pc:sldLayoutMkLst>
            <pc:docMk/>
            <pc:sldMasterMk cId="3163532943" sldId="2147483841"/>
            <pc:sldLayoutMk cId="4284138693" sldId="2147483842"/>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1945077178" sldId="2147483843"/>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236601113" sldId="2147483844"/>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993249584" sldId="2147483845"/>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096591720" sldId="2147483846"/>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1336484738" sldId="2147483847"/>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386528227" sldId="2147483848"/>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944565628" sldId="2147483849"/>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943830712" sldId="2147483850"/>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478643353" sldId="2147483851"/>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925797726" sldId="2147483852"/>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989124380" sldId="2147483853"/>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483458786" sldId="2147483854"/>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534219829" sldId="2147483855"/>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28691207" sldId="2147483856"/>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815874540" sldId="2147483857"/>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859780673" sldId="2147483858"/>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041138508" sldId="2147483859"/>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871332276" sldId="2147483860"/>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915237446" sldId="2147483861"/>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811368039" sldId="2147483862"/>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4113701616" sldId="2147483863"/>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672372632" sldId="2147483864"/>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914124459" sldId="2147483865"/>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1516890359" sldId="2147483866"/>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110883543" sldId="2147483867"/>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19398609" sldId="2147483868"/>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556881004" sldId="2147483869"/>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802448914" sldId="2147483870"/>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94114059" sldId="2147483871"/>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808707291" sldId="2147483872"/>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314322278" sldId="2147483873"/>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124507228" sldId="2147483874"/>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951406062" sldId="2147483875"/>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6455890" sldId="2147483876"/>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218877242" sldId="2147483877"/>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787709874" sldId="2147483878"/>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282627610" sldId="2147483879"/>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920721553" sldId="2147483880"/>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1314184482" sldId="2147483881"/>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261289795" sldId="2147483882"/>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1533532249" sldId="2147483883"/>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1806009668" sldId="2147483884"/>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690376148" sldId="2147483885"/>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5627494" sldId="2147483886"/>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741277583" sldId="2147483887"/>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813993080" sldId="2147483888"/>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70493311" sldId="2147483889"/>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1704789483" sldId="2147483890"/>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169408720" sldId="2147483891"/>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876933049" sldId="2147483892"/>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891516287" sldId="2147483893"/>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199676597" sldId="2147483894"/>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242492793" sldId="2147483895"/>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55939276" sldId="2147483896"/>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131744642" sldId="2147483897"/>
          </pc:sldLayoutMkLst>
        </pc:sldLayoutChg>
        <pc:sldLayoutChg chg="del">
          <pc:chgData name="Rayson Pacheco" userId="7725ef4206a13425" providerId="LiveId" clId="{052001CE-72F4-4221-8B01-9455DB9E3999}" dt="2021-02-19T21:40:52.564" v="33" actId="47"/>
          <pc:sldLayoutMkLst>
            <pc:docMk/>
            <pc:sldMasterMk cId="3163532943" sldId="2147483841"/>
            <pc:sldLayoutMk cId="3759484490" sldId="2147483898"/>
          </pc:sldLayoutMkLst>
        </pc:sldLayoutChg>
      </pc:sldMasterChg>
    </pc:docChg>
  </pc:docChgLst>
  <pc:docChgLst>
    <pc:chgData name="Guest User" userId="S::urn:spo:anon#b8b0dc541ad782994e914ab0eb13628515e09fbf55fdcadf52e75989cab93fdf::" providerId="AD" clId="Web-{474161EF-4FE4-4712-9BEA-41ADC6AA39B9}"/>
    <pc:docChg chg="modSld">
      <pc:chgData name="Guest User" userId="S::urn:spo:anon#b8b0dc541ad782994e914ab0eb13628515e09fbf55fdcadf52e75989cab93fdf::" providerId="AD" clId="Web-{474161EF-4FE4-4712-9BEA-41ADC6AA39B9}" dt="2021-02-19T22:21:02.404" v="897" actId="20577"/>
      <pc:docMkLst>
        <pc:docMk/>
      </pc:docMkLst>
      <pc:sldChg chg="addSp modSp">
        <pc:chgData name="Guest User" userId="S::urn:spo:anon#b8b0dc541ad782994e914ab0eb13628515e09fbf55fdcadf52e75989cab93fdf::" providerId="AD" clId="Web-{474161EF-4FE4-4712-9BEA-41ADC6AA39B9}" dt="2021-02-19T21:43:31.442" v="3"/>
        <pc:sldMkLst>
          <pc:docMk/>
          <pc:sldMk cId="2732883073" sldId="305"/>
        </pc:sldMkLst>
        <pc:spChg chg="add mod">
          <ac:chgData name="Guest User" userId="S::urn:spo:anon#b8b0dc541ad782994e914ab0eb13628515e09fbf55fdcadf52e75989cab93fdf::" providerId="AD" clId="Web-{474161EF-4FE4-4712-9BEA-41ADC6AA39B9}" dt="2021-02-19T21:43:13.379" v="1"/>
          <ac:spMkLst>
            <pc:docMk/>
            <pc:sldMk cId="2732883073" sldId="305"/>
            <ac:spMk id="2" creationId="{E3950D9B-F198-42A9-AFBE-2D942BC73170}"/>
          </ac:spMkLst>
        </pc:spChg>
        <pc:spChg chg="add mod">
          <ac:chgData name="Guest User" userId="S::urn:spo:anon#b8b0dc541ad782994e914ab0eb13628515e09fbf55fdcadf52e75989cab93fdf::" providerId="AD" clId="Web-{474161EF-4FE4-4712-9BEA-41ADC6AA39B9}" dt="2021-02-19T21:43:31.442" v="3"/>
          <ac:spMkLst>
            <pc:docMk/>
            <pc:sldMk cId="2732883073" sldId="305"/>
            <ac:spMk id="3" creationId="{49C2826E-3675-4514-BCB8-CF6F8ED69B52}"/>
          </ac:spMkLst>
        </pc:spChg>
      </pc:sldChg>
      <pc:sldChg chg="modSp">
        <pc:chgData name="Guest User" userId="S::urn:spo:anon#b8b0dc541ad782994e914ab0eb13628515e09fbf55fdcadf52e75989cab93fdf::" providerId="AD" clId="Web-{474161EF-4FE4-4712-9BEA-41ADC6AA39B9}" dt="2021-02-19T22:04:17.761" v="177" actId="20577"/>
        <pc:sldMkLst>
          <pc:docMk/>
          <pc:sldMk cId="1339243674" sldId="306"/>
        </pc:sldMkLst>
        <pc:spChg chg="mod">
          <ac:chgData name="Guest User" userId="S::urn:spo:anon#b8b0dc541ad782994e914ab0eb13628515e09fbf55fdcadf52e75989cab93fdf::" providerId="AD" clId="Web-{474161EF-4FE4-4712-9BEA-41ADC6AA39B9}" dt="2021-02-19T22:02:41.619" v="93" actId="20577"/>
          <ac:spMkLst>
            <pc:docMk/>
            <pc:sldMk cId="1339243674" sldId="306"/>
            <ac:spMk id="3" creationId="{DA019A2A-640A-4285-BA5E-7A47E95D04EC}"/>
          </ac:spMkLst>
        </pc:spChg>
        <pc:spChg chg="mod">
          <ac:chgData name="Guest User" userId="S::urn:spo:anon#b8b0dc541ad782994e914ab0eb13628515e09fbf55fdcadf52e75989cab93fdf::" providerId="AD" clId="Web-{474161EF-4FE4-4712-9BEA-41ADC6AA39B9}" dt="2021-02-19T22:04:17.761" v="177" actId="20577"/>
          <ac:spMkLst>
            <pc:docMk/>
            <pc:sldMk cId="1339243674" sldId="306"/>
            <ac:spMk id="4" creationId="{FBA1D6E0-6A9C-4ADB-984E-B54DD59C6DF0}"/>
          </ac:spMkLst>
        </pc:spChg>
      </pc:sldChg>
      <pc:sldChg chg="modSp">
        <pc:chgData name="Guest User" userId="S::urn:spo:anon#b8b0dc541ad782994e914ab0eb13628515e09fbf55fdcadf52e75989cab93fdf::" providerId="AD" clId="Web-{474161EF-4FE4-4712-9BEA-41ADC6AA39B9}" dt="2021-02-19T21:56:15.440" v="63" actId="20577"/>
        <pc:sldMkLst>
          <pc:docMk/>
          <pc:sldMk cId="502411213" sldId="312"/>
        </pc:sldMkLst>
        <pc:spChg chg="mod">
          <ac:chgData name="Guest User" userId="S::urn:spo:anon#b8b0dc541ad782994e914ab0eb13628515e09fbf55fdcadf52e75989cab93fdf::" providerId="AD" clId="Web-{474161EF-4FE4-4712-9BEA-41ADC6AA39B9}" dt="2021-02-19T21:56:15.440" v="63" actId="20577"/>
          <ac:spMkLst>
            <pc:docMk/>
            <pc:sldMk cId="502411213" sldId="312"/>
            <ac:spMk id="3" creationId="{DA019A2A-640A-4285-BA5E-7A47E95D04EC}"/>
          </ac:spMkLst>
        </pc:spChg>
      </pc:sldChg>
      <pc:sldChg chg="modSp">
        <pc:chgData name="Guest User" userId="S::urn:spo:anon#b8b0dc541ad782994e914ab0eb13628515e09fbf55fdcadf52e75989cab93fdf::" providerId="AD" clId="Web-{474161EF-4FE4-4712-9BEA-41ADC6AA39B9}" dt="2021-02-19T22:09:08.313" v="375" actId="20577"/>
        <pc:sldMkLst>
          <pc:docMk/>
          <pc:sldMk cId="2955362936" sldId="320"/>
        </pc:sldMkLst>
        <pc:spChg chg="mod">
          <ac:chgData name="Guest User" userId="S::urn:spo:anon#b8b0dc541ad782994e914ab0eb13628515e09fbf55fdcadf52e75989cab93fdf::" providerId="AD" clId="Web-{474161EF-4FE4-4712-9BEA-41ADC6AA39B9}" dt="2021-02-19T22:06:49.077" v="207" actId="20577"/>
          <ac:spMkLst>
            <pc:docMk/>
            <pc:sldMk cId="2955362936" sldId="320"/>
            <ac:spMk id="5" creationId="{9C3D8B0C-EFCA-45C3-A92A-E9B17B93DAF7}"/>
          </ac:spMkLst>
        </pc:spChg>
        <pc:spChg chg="mod">
          <ac:chgData name="Guest User" userId="S::urn:spo:anon#b8b0dc541ad782994e914ab0eb13628515e09fbf55fdcadf52e75989cab93fdf::" providerId="AD" clId="Web-{474161EF-4FE4-4712-9BEA-41ADC6AA39B9}" dt="2021-02-19T22:09:08.313" v="375" actId="20577"/>
          <ac:spMkLst>
            <pc:docMk/>
            <pc:sldMk cId="2955362936" sldId="320"/>
            <ac:spMk id="6" creationId="{1E9EACF6-E8C5-485F-B9F8-6F314C3308D6}"/>
          </ac:spMkLst>
        </pc:spChg>
      </pc:sldChg>
      <pc:sldChg chg="modSp">
        <pc:chgData name="Guest User" userId="S::urn:spo:anon#b8b0dc541ad782994e914ab0eb13628515e09fbf55fdcadf52e75989cab93fdf::" providerId="AD" clId="Web-{474161EF-4FE4-4712-9BEA-41ADC6AA39B9}" dt="2021-02-19T22:15:22.633" v="716" actId="20577"/>
        <pc:sldMkLst>
          <pc:docMk/>
          <pc:sldMk cId="3409159213" sldId="321"/>
        </pc:sldMkLst>
        <pc:spChg chg="mod">
          <ac:chgData name="Guest User" userId="S::urn:spo:anon#b8b0dc541ad782994e914ab0eb13628515e09fbf55fdcadf52e75989cab93fdf::" providerId="AD" clId="Web-{474161EF-4FE4-4712-9BEA-41ADC6AA39B9}" dt="2021-02-19T22:09:42.252" v="412" actId="20577"/>
          <ac:spMkLst>
            <pc:docMk/>
            <pc:sldMk cId="3409159213" sldId="321"/>
            <ac:spMk id="4" creationId="{D11E0DA9-F80F-4FD2-86AD-FCB7040886B0}"/>
          </ac:spMkLst>
        </pc:spChg>
        <pc:spChg chg="mod">
          <ac:chgData name="Guest User" userId="S::urn:spo:anon#b8b0dc541ad782994e914ab0eb13628515e09fbf55fdcadf52e75989cab93fdf::" providerId="AD" clId="Web-{474161EF-4FE4-4712-9BEA-41ADC6AA39B9}" dt="2021-02-19T22:15:22.633" v="716" actId="20577"/>
          <ac:spMkLst>
            <pc:docMk/>
            <pc:sldMk cId="3409159213" sldId="321"/>
            <ac:spMk id="5" creationId="{CE60D718-AF05-43B9-B478-C057FE5DF5E0}"/>
          </ac:spMkLst>
        </pc:spChg>
      </pc:sldChg>
      <pc:sldChg chg="addSp delSp modSp">
        <pc:chgData name="Guest User" userId="S::urn:spo:anon#b8b0dc541ad782994e914ab0eb13628515e09fbf55fdcadf52e75989cab93fdf::" providerId="AD" clId="Web-{474161EF-4FE4-4712-9BEA-41ADC6AA39B9}" dt="2021-02-19T22:21:02.404" v="897" actId="20577"/>
        <pc:sldMkLst>
          <pc:docMk/>
          <pc:sldMk cId="2608015962" sldId="322"/>
        </pc:sldMkLst>
        <pc:spChg chg="mod">
          <ac:chgData name="Guest User" userId="S::urn:spo:anon#b8b0dc541ad782994e914ab0eb13628515e09fbf55fdcadf52e75989cab93fdf::" providerId="AD" clId="Web-{474161EF-4FE4-4712-9BEA-41ADC6AA39B9}" dt="2021-02-19T22:21:02.404" v="897" actId="20577"/>
          <ac:spMkLst>
            <pc:docMk/>
            <pc:sldMk cId="2608015962" sldId="322"/>
            <ac:spMk id="4" creationId="{262B8B63-820C-4F4B-9D8C-FA49920100AA}"/>
          </ac:spMkLst>
        </pc:spChg>
        <pc:spChg chg="mod">
          <ac:chgData name="Guest User" userId="S::urn:spo:anon#b8b0dc541ad782994e914ab0eb13628515e09fbf55fdcadf52e75989cab93fdf::" providerId="AD" clId="Web-{474161EF-4FE4-4712-9BEA-41ADC6AA39B9}" dt="2021-02-19T22:19:59.200" v="896" actId="20577"/>
          <ac:spMkLst>
            <pc:docMk/>
            <pc:sldMk cId="2608015962" sldId="322"/>
            <ac:spMk id="6" creationId="{EA58F096-46A3-4EB4-950C-04CC7361A037}"/>
          </ac:spMkLst>
        </pc:spChg>
        <pc:spChg chg="add mod">
          <ac:chgData name="Guest User" userId="S::urn:spo:anon#b8b0dc541ad782994e914ab0eb13628515e09fbf55fdcadf52e75989cab93fdf::" providerId="AD" clId="Web-{474161EF-4FE4-4712-9BEA-41ADC6AA39B9}" dt="2021-02-19T22:19:14.684" v="864"/>
          <ac:spMkLst>
            <pc:docMk/>
            <pc:sldMk cId="2608015962" sldId="322"/>
            <ac:spMk id="7" creationId="{EA9B88DC-5D2F-42F4-8040-8EC43298A447}"/>
          </ac:spMkLst>
        </pc:spChg>
        <pc:picChg chg="del">
          <ac:chgData name="Guest User" userId="S::urn:spo:anon#b8b0dc541ad782994e914ab0eb13628515e09fbf55fdcadf52e75989cab93fdf::" providerId="AD" clId="Web-{474161EF-4FE4-4712-9BEA-41ADC6AA39B9}" dt="2021-02-19T22:19:14.684" v="864"/>
          <ac:picMkLst>
            <pc:docMk/>
            <pc:sldMk cId="2608015962" sldId="322"/>
            <ac:picMk id="12" creationId="{29E16458-0C9B-4162-8A08-7C0E3BE746CB}"/>
          </ac:picMkLst>
        </pc:picChg>
      </pc:sldChg>
      <pc:sldChg chg="modSp">
        <pc:chgData name="Guest User" userId="S::urn:spo:anon#b8b0dc541ad782994e914ab0eb13628515e09fbf55fdcadf52e75989cab93fdf::" providerId="AD" clId="Web-{474161EF-4FE4-4712-9BEA-41ADC6AA39B9}" dt="2021-02-19T21:54:38.548" v="42" actId="1076"/>
        <pc:sldMkLst>
          <pc:docMk/>
          <pc:sldMk cId="2414432578" sldId="326"/>
        </pc:sldMkLst>
        <pc:graphicFrameChg chg="mod modGraphic">
          <ac:chgData name="Guest User" userId="S::urn:spo:anon#b8b0dc541ad782994e914ab0eb13628515e09fbf55fdcadf52e75989cab93fdf::" providerId="AD" clId="Web-{474161EF-4FE4-4712-9BEA-41ADC6AA39B9}" dt="2021-02-19T21:54:38.548" v="42" actId="1076"/>
          <ac:graphicFrameMkLst>
            <pc:docMk/>
            <pc:sldMk cId="2414432578" sldId="326"/>
            <ac:graphicFrameMk id="8" creationId="{52424562-B321-4100-BFF5-F6E816748184}"/>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F07F19-1F50-4B42-A7A0-278DF9D25BB1}" type="doc">
      <dgm:prSet loTypeId="urn:microsoft.com/office/officeart/2016/7/layout/BasicLinearProcessNumbered#1" loCatId="process" qsTypeId="urn:microsoft.com/office/officeart/2005/8/quickstyle/simple1" qsCatId="simple" csTypeId="urn:microsoft.com/office/officeart/2005/8/colors/accent1_2" csCatId="accent1" phldr="1"/>
      <dgm:spPr/>
      <dgm:t>
        <a:bodyPr/>
        <a:lstStyle/>
        <a:p>
          <a:endParaRPr lang="en-US"/>
        </a:p>
      </dgm:t>
    </dgm:pt>
    <dgm:pt modelId="{72AEAE7A-F80F-4B89-9110-1E603AEA2A38}">
      <dgm:prSet custT="1"/>
      <dgm:spPr/>
      <dgm:t>
        <a:bodyPr lIns="288000"/>
        <a:lstStyle/>
        <a:p>
          <a:pPr rtl="0"/>
          <a:r>
            <a:rPr lang="en-US" sz="2000" dirty="0">
              <a:solidFill>
                <a:schemeClr val="accent1">
                  <a:lumMod val="75000"/>
                </a:schemeClr>
              </a:solidFill>
              <a:latin typeface="Century Gothic" panose="020F0302020204030204"/>
            </a:rPr>
            <a:t>Topic 1</a:t>
          </a:r>
          <a:r>
            <a:rPr lang="ru-RU" sz="2000" dirty="0">
              <a:solidFill>
                <a:schemeClr val="accent1">
                  <a:lumMod val="75000"/>
                </a:schemeClr>
              </a:solidFill>
            </a:rPr>
            <a:t>.</a:t>
          </a:r>
          <a:endParaRPr lang="en-US" sz="2000" dirty="0">
            <a:solidFill>
              <a:schemeClr val="accent1">
                <a:lumMod val="75000"/>
              </a:schemeClr>
            </a:solidFill>
          </a:endParaRPr>
        </a:p>
        <a:p>
          <a:pPr rtl="0"/>
          <a:r>
            <a:rPr lang="en-US" sz="1400" dirty="0"/>
            <a:t>Monitoring</a:t>
          </a:r>
        </a:p>
      </dgm:t>
    </dgm:pt>
    <dgm:pt modelId="{9BECE0D1-F342-4091-9242-A07D2090CDB4}" type="parTrans" cxnId="{D9B240FF-60DE-4F53-8E70-0786F3E4D05E}">
      <dgm:prSet/>
      <dgm:spPr/>
      <dgm:t>
        <a:bodyPr/>
        <a:lstStyle/>
        <a:p>
          <a:endParaRPr lang="en-IN"/>
        </a:p>
      </dgm:t>
    </dgm:pt>
    <dgm:pt modelId="{273F741E-186E-4CD0-AD65-303B5235AF20}" type="sibTrans" cxnId="{D9B240FF-60DE-4F53-8E70-0786F3E4D05E}">
      <dgm:prSet phldrT="1" phldr="0"/>
      <dgm:spPr/>
      <dgm:t>
        <a:bodyPr/>
        <a:lstStyle/>
        <a:p>
          <a:r>
            <a:rPr lang="en-IN"/>
            <a:t>1</a:t>
          </a:r>
        </a:p>
      </dgm:t>
    </dgm:pt>
    <dgm:pt modelId="{EF051CC3-FB13-4620-A9B7-9A3891FC3A50}">
      <dgm:prSet custT="1"/>
      <dgm:spPr/>
      <dgm:t>
        <a:bodyPr lIns="288000"/>
        <a:lstStyle/>
        <a:p>
          <a:pPr rtl="0"/>
          <a:r>
            <a:rPr lang="en-US" sz="2000" dirty="0">
              <a:solidFill>
                <a:schemeClr val="accent1">
                  <a:lumMod val="75000"/>
                </a:schemeClr>
              </a:solidFill>
              <a:latin typeface="Century Gothic" panose="020F0302020204030204"/>
            </a:rPr>
            <a:t>Topic 2</a:t>
          </a:r>
          <a:r>
            <a:rPr lang="en-US" sz="2000" dirty="0">
              <a:solidFill>
                <a:schemeClr val="accent1">
                  <a:lumMod val="75000"/>
                </a:schemeClr>
              </a:solidFill>
            </a:rPr>
            <a:t>.</a:t>
          </a:r>
        </a:p>
        <a:p>
          <a:pPr rtl="0"/>
          <a:r>
            <a:rPr lang="en-US" sz="1400" dirty="0"/>
            <a:t>What and how often to monitor?</a:t>
          </a:r>
        </a:p>
      </dgm:t>
    </dgm:pt>
    <dgm:pt modelId="{AC4D9FBD-FBA3-404A-994C-B053EB06277B}" type="parTrans" cxnId="{9B6E21F3-40B6-4E3A-951D-DE5D465D97A6}">
      <dgm:prSet/>
      <dgm:spPr/>
      <dgm:t>
        <a:bodyPr/>
        <a:lstStyle/>
        <a:p>
          <a:endParaRPr lang="en-IN"/>
        </a:p>
      </dgm:t>
    </dgm:pt>
    <dgm:pt modelId="{0EB345CB-5B05-485E-A4CA-64969F2B17A2}" type="sibTrans" cxnId="{9B6E21F3-40B6-4E3A-951D-DE5D465D97A6}">
      <dgm:prSet phldrT="2" phldr="0"/>
      <dgm:spPr/>
      <dgm:t>
        <a:bodyPr/>
        <a:lstStyle/>
        <a:p>
          <a:r>
            <a:rPr lang="en-IN"/>
            <a:t>2</a:t>
          </a:r>
        </a:p>
      </dgm:t>
    </dgm:pt>
    <dgm:pt modelId="{9BFC10B1-39F5-4394-AD88-F1193E942FC1}">
      <dgm:prSet custT="1"/>
      <dgm:spPr/>
      <dgm:t>
        <a:bodyPr lIns="288000"/>
        <a:lstStyle/>
        <a:p>
          <a:pPr rtl="0"/>
          <a:r>
            <a:rPr lang="en-US" sz="2000" dirty="0">
              <a:solidFill>
                <a:schemeClr val="accent1">
                  <a:lumMod val="75000"/>
                </a:schemeClr>
              </a:solidFill>
              <a:latin typeface="Century Gothic" panose="020F0302020204030204"/>
            </a:rPr>
            <a:t>Topic 3</a:t>
          </a:r>
          <a:r>
            <a:rPr lang="en-US" sz="2000" dirty="0">
              <a:solidFill>
                <a:schemeClr val="accent1">
                  <a:lumMod val="75000"/>
                </a:schemeClr>
              </a:solidFill>
            </a:rPr>
            <a:t>.</a:t>
          </a:r>
        </a:p>
        <a:p>
          <a:pPr rtl="0"/>
          <a:r>
            <a:rPr lang="en-US" sz="1400" dirty="0"/>
            <a:t>Overview of some monitoring tools</a:t>
          </a:r>
        </a:p>
      </dgm:t>
    </dgm:pt>
    <dgm:pt modelId="{9D3A7714-5E50-496D-812E-6B88D36F2CAC}" type="parTrans" cxnId="{F09D6483-B306-461D-9B44-4E5733C762EC}">
      <dgm:prSet/>
      <dgm:spPr/>
      <dgm:t>
        <a:bodyPr/>
        <a:lstStyle/>
        <a:p>
          <a:endParaRPr lang="en-IN"/>
        </a:p>
      </dgm:t>
    </dgm:pt>
    <dgm:pt modelId="{F7BCF621-4AE4-45DF-8804-947DCB5D4FB7}" type="sibTrans" cxnId="{F09D6483-B306-461D-9B44-4E5733C762EC}">
      <dgm:prSet phldrT="3" phldr="0"/>
      <dgm:spPr/>
      <dgm:t>
        <a:bodyPr/>
        <a:lstStyle/>
        <a:p>
          <a:r>
            <a:rPr lang="en-IN"/>
            <a:t>3</a:t>
          </a:r>
        </a:p>
      </dgm:t>
    </dgm:pt>
    <dgm:pt modelId="{9F71AE3D-2FD3-4091-8293-B8C3EB6796D1}">
      <dgm:prSet custT="1"/>
      <dgm:spPr/>
      <dgm:t>
        <a:bodyPr lIns="288000"/>
        <a:lstStyle/>
        <a:p>
          <a:pPr rtl="0"/>
          <a:r>
            <a:rPr lang="en-US" sz="2000" dirty="0">
              <a:solidFill>
                <a:schemeClr val="accent1">
                  <a:lumMod val="75000"/>
                </a:schemeClr>
              </a:solidFill>
              <a:latin typeface="Century Gothic" panose="020F0302020204030204"/>
            </a:rPr>
            <a:t>Topic 4</a:t>
          </a:r>
          <a:r>
            <a:rPr lang="en-US" sz="2000" dirty="0">
              <a:solidFill>
                <a:schemeClr val="accent1">
                  <a:lumMod val="75000"/>
                </a:schemeClr>
              </a:solidFill>
            </a:rPr>
            <a:t>.</a:t>
          </a:r>
        </a:p>
        <a:p>
          <a:pPr rtl="0"/>
          <a:r>
            <a:rPr lang="en-US" sz="1400" dirty="0"/>
            <a:t>Examples from some monitoring tools</a:t>
          </a:r>
        </a:p>
      </dgm:t>
    </dgm:pt>
    <dgm:pt modelId="{426B322C-D458-42DD-8ECA-3183B8C9E2D6}" type="parTrans" cxnId="{42DCB7CA-C343-4373-8D8B-2E7CADACAED3}">
      <dgm:prSet/>
      <dgm:spPr/>
      <dgm:t>
        <a:bodyPr/>
        <a:lstStyle/>
        <a:p>
          <a:endParaRPr lang="en-IN"/>
        </a:p>
      </dgm:t>
    </dgm:pt>
    <dgm:pt modelId="{F844D86E-E469-4F8E-BE88-06EF681D78FD}" type="sibTrans" cxnId="{42DCB7CA-C343-4373-8D8B-2E7CADACAED3}">
      <dgm:prSet phldrT="4" phldr="0"/>
      <dgm:spPr/>
      <dgm:t>
        <a:bodyPr/>
        <a:lstStyle/>
        <a:p>
          <a:r>
            <a:rPr lang="en-IN"/>
            <a:t>4</a:t>
          </a:r>
        </a:p>
      </dgm:t>
    </dgm:pt>
    <dgm:pt modelId="{A095476D-C651-42CC-9F84-976DC98B0A66}">
      <dgm:prSet custT="1"/>
      <dgm:spPr/>
      <dgm:t>
        <a:bodyPr lIns="288000"/>
        <a:lstStyle/>
        <a:p>
          <a:r>
            <a:rPr lang="en-US" sz="2000" dirty="0">
              <a:solidFill>
                <a:schemeClr val="accent1">
                  <a:lumMod val="75000"/>
                </a:schemeClr>
              </a:solidFill>
              <a:latin typeface="Century Gothic" panose="020F0302020204030204"/>
            </a:rPr>
            <a:t>Topic 5</a:t>
          </a:r>
          <a:r>
            <a:rPr lang="en-US" sz="2000" dirty="0">
              <a:solidFill>
                <a:schemeClr val="accent1">
                  <a:lumMod val="75000"/>
                </a:schemeClr>
              </a:solidFill>
            </a:rPr>
            <a:t>.</a:t>
          </a:r>
        </a:p>
        <a:p>
          <a:r>
            <a:rPr lang="en-US" sz="1400" dirty="0"/>
            <a:t>Deriving meaning from monitoring data</a:t>
          </a:r>
        </a:p>
      </dgm:t>
    </dgm:pt>
    <dgm:pt modelId="{BDDE4952-AA87-4F9A-8DA2-170DEAB95839}" type="sibTrans" cxnId="{EC86C435-35CA-471A-8A1A-358539D376B3}">
      <dgm:prSet phldrT="5" phldr="0"/>
      <dgm:spPr/>
      <dgm:t>
        <a:bodyPr/>
        <a:lstStyle/>
        <a:p>
          <a:r>
            <a:rPr lang="en-IN"/>
            <a:t>5</a:t>
          </a:r>
        </a:p>
      </dgm:t>
    </dgm:pt>
    <dgm:pt modelId="{F1BF5D9C-2567-4BEF-80AA-7654B3680A31}" type="parTrans" cxnId="{EC86C435-35CA-471A-8A1A-358539D376B3}">
      <dgm:prSet/>
      <dgm:spPr/>
      <dgm:t>
        <a:bodyPr/>
        <a:lstStyle/>
        <a:p>
          <a:endParaRPr lang="en-IN"/>
        </a:p>
      </dgm:t>
    </dgm:pt>
    <dgm:pt modelId="{C09B749D-9CF7-492C-B341-D9553818451B}" type="pres">
      <dgm:prSet presAssocID="{D0F07F19-1F50-4B42-A7A0-278DF9D25BB1}" presName="Name0" presStyleCnt="0">
        <dgm:presLayoutVars>
          <dgm:animLvl val="lvl"/>
          <dgm:resizeHandles val="exact"/>
        </dgm:presLayoutVars>
      </dgm:prSet>
      <dgm:spPr/>
    </dgm:pt>
    <dgm:pt modelId="{8966091C-63AD-4590-8444-5FA0FEFC357B}" type="pres">
      <dgm:prSet presAssocID="{72AEAE7A-F80F-4B89-9110-1E603AEA2A38}" presName="compositeNode" presStyleCnt="0">
        <dgm:presLayoutVars>
          <dgm:bulletEnabled val="1"/>
        </dgm:presLayoutVars>
      </dgm:prSet>
      <dgm:spPr/>
    </dgm:pt>
    <dgm:pt modelId="{ECE7E726-04E4-466A-9E10-CAF2C91CE6E3}" type="pres">
      <dgm:prSet presAssocID="{72AEAE7A-F80F-4B89-9110-1E603AEA2A38}" presName="bgRect" presStyleLbl="bgAccFollowNode1" presStyleIdx="0" presStyleCnt="5"/>
      <dgm:spPr/>
    </dgm:pt>
    <dgm:pt modelId="{A49A219B-0447-4B44-B85B-E40C79AB63D1}" type="pres">
      <dgm:prSet presAssocID="{273F741E-186E-4CD0-AD65-303B5235AF20}" presName="sibTransNodeCircle" presStyleLbl="alignNode1" presStyleIdx="0" presStyleCnt="10">
        <dgm:presLayoutVars>
          <dgm:chMax val="0"/>
          <dgm:bulletEnabled/>
        </dgm:presLayoutVars>
      </dgm:prSet>
      <dgm:spPr/>
    </dgm:pt>
    <dgm:pt modelId="{15B1D8DF-2403-4031-BEF6-A0C6BDBDC285}" type="pres">
      <dgm:prSet presAssocID="{72AEAE7A-F80F-4B89-9110-1E603AEA2A38}" presName="bottomLine" presStyleLbl="alignNode1" presStyleIdx="1" presStyleCnt="10">
        <dgm:presLayoutVars/>
      </dgm:prSet>
      <dgm:spPr/>
    </dgm:pt>
    <dgm:pt modelId="{C782A138-FFD1-46D2-8BE0-C3ACF034A53B}" type="pres">
      <dgm:prSet presAssocID="{72AEAE7A-F80F-4B89-9110-1E603AEA2A38}" presName="nodeText" presStyleLbl="bgAccFollowNode1" presStyleIdx="0" presStyleCnt="5">
        <dgm:presLayoutVars>
          <dgm:bulletEnabled val="1"/>
        </dgm:presLayoutVars>
      </dgm:prSet>
      <dgm:spPr/>
    </dgm:pt>
    <dgm:pt modelId="{CFB26335-4C58-4834-A78F-C57C6F6D1883}" type="pres">
      <dgm:prSet presAssocID="{273F741E-186E-4CD0-AD65-303B5235AF20}" presName="sibTrans" presStyleCnt="0"/>
      <dgm:spPr/>
    </dgm:pt>
    <dgm:pt modelId="{6310A044-BB6C-4689-A7FC-47AA89BD91F5}" type="pres">
      <dgm:prSet presAssocID="{EF051CC3-FB13-4620-A9B7-9A3891FC3A50}" presName="compositeNode" presStyleCnt="0">
        <dgm:presLayoutVars>
          <dgm:bulletEnabled val="1"/>
        </dgm:presLayoutVars>
      </dgm:prSet>
      <dgm:spPr/>
    </dgm:pt>
    <dgm:pt modelId="{D81C21D3-4BC8-42F2-829B-21BA2AF8A485}" type="pres">
      <dgm:prSet presAssocID="{EF051CC3-FB13-4620-A9B7-9A3891FC3A50}" presName="bgRect" presStyleLbl="bgAccFollowNode1" presStyleIdx="1" presStyleCnt="5"/>
      <dgm:spPr/>
    </dgm:pt>
    <dgm:pt modelId="{21D0944E-4CD7-4E48-80CC-60A163820BB3}" type="pres">
      <dgm:prSet presAssocID="{0EB345CB-5B05-485E-A4CA-64969F2B17A2}" presName="sibTransNodeCircle" presStyleLbl="alignNode1" presStyleIdx="2" presStyleCnt="10">
        <dgm:presLayoutVars>
          <dgm:chMax val="0"/>
          <dgm:bulletEnabled/>
        </dgm:presLayoutVars>
      </dgm:prSet>
      <dgm:spPr/>
    </dgm:pt>
    <dgm:pt modelId="{53783120-89AD-4E54-B423-70F5D4C2188B}" type="pres">
      <dgm:prSet presAssocID="{EF051CC3-FB13-4620-A9B7-9A3891FC3A50}" presName="bottomLine" presStyleLbl="alignNode1" presStyleIdx="3" presStyleCnt="10">
        <dgm:presLayoutVars/>
      </dgm:prSet>
      <dgm:spPr/>
    </dgm:pt>
    <dgm:pt modelId="{78DA3F1F-420F-4327-875D-9F163B1DF845}" type="pres">
      <dgm:prSet presAssocID="{EF051CC3-FB13-4620-A9B7-9A3891FC3A50}" presName="nodeText" presStyleLbl="bgAccFollowNode1" presStyleIdx="1" presStyleCnt="5">
        <dgm:presLayoutVars>
          <dgm:bulletEnabled val="1"/>
        </dgm:presLayoutVars>
      </dgm:prSet>
      <dgm:spPr/>
    </dgm:pt>
    <dgm:pt modelId="{2B6636F4-551E-4739-A474-C2C7A7FC60FC}" type="pres">
      <dgm:prSet presAssocID="{0EB345CB-5B05-485E-A4CA-64969F2B17A2}" presName="sibTrans" presStyleCnt="0"/>
      <dgm:spPr/>
    </dgm:pt>
    <dgm:pt modelId="{92CD137F-9BCE-4F39-B252-FF2AEEABBBC7}" type="pres">
      <dgm:prSet presAssocID="{9BFC10B1-39F5-4394-AD88-F1193E942FC1}" presName="compositeNode" presStyleCnt="0">
        <dgm:presLayoutVars>
          <dgm:bulletEnabled val="1"/>
        </dgm:presLayoutVars>
      </dgm:prSet>
      <dgm:spPr/>
    </dgm:pt>
    <dgm:pt modelId="{FD3F7193-36C4-4B54-9F2B-6FE81CED523D}" type="pres">
      <dgm:prSet presAssocID="{9BFC10B1-39F5-4394-AD88-F1193E942FC1}" presName="bgRect" presStyleLbl="bgAccFollowNode1" presStyleIdx="2" presStyleCnt="5"/>
      <dgm:spPr/>
    </dgm:pt>
    <dgm:pt modelId="{450724CA-FD7E-4B71-B7E2-FBB685E8E01B}" type="pres">
      <dgm:prSet presAssocID="{F7BCF621-4AE4-45DF-8804-947DCB5D4FB7}" presName="sibTransNodeCircle" presStyleLbl="alignNode1" presStyleIdx="4" presStyleCnt="10">
        <dgm:presLayoutVars>
          <dgm:chMax val="0"/>
          <dgm:bulletEnabled/>
        </dgm:presLayoutVars>
      </dgm:prSet>
      <dgm:spPr/>
    </dgm:pt>
    <dgm:pt modelId="{C8C1C0CC-85A2-40B5-ACC1-B4379AB30A0C}" type="pres">
      <dgm:prSet presAssocID="{9BFC10B1-39F5-4394-AD88-F1193E942FC1}" presName="bottomLine" presStyleLbl="alignNode1" presStyleIdx="5" presStyleCnt="10">
        <dgm:presLayoutVars/>
      </dgm:prSet>
      <dgm:spPr/>
    </dgm:pt>
    <dgm:pt modelId="{4227148B-6FDA-439B-A258-0954FECC38AD}" type="pres">
      <dgm:prSet presAssocID="{9BFC10B1-39F5-4394-AD88-F1193E942FC1}" presName="nodeText" presStyleLbl="bgAccFollowNode1" presStyleIdx="2" presStyleCnt="5">
        <dgm:presLayoutVars>
          <dgm:bulletEnabled val="1"/>
        </dgm:presLayoutVars>
      </dgm:prSet>
      <dgm:spPr/>
    </dgm:pt>
    <dgm:pt modelId="{36FC61EA-7CE9-4B41-9601-8453156E9F27}" type="pres">
      <dgm:prSet presAssocID="{F7BCF621-4AE4-45DF-8804-947DCB5D4FB7}" presName="sibTrans" presStyleCnt="0"/>
      <dgm:spPr/>
    </dgm:pt>
    <dgm:pt modelId="{A893D0B5-8B17-45E6-8AC1-6117CB4DB44D}" type="pres">
      <dgm:prSet presAssocID="{9F71AE3D-2FD3-4091-8293-B8C3EB6796D1}" presName="compositeNode" presStyleCnt="0">
        <dgm:presLayoutVars>
          <dgm:bulletEnabled val="1"/>
        </dgm:presLayoutVars>
      </dgm:prSet>
      <dgm:spPr/>
    </dgm:pt>
    <dgm:pt modelId="{6945B2B0-3338-4D92-B3D8-2B9DBA077F67}" type="pres">
      <dgm:prSet presAssocID="{9F71AE3D-2FD3-4091-8293-B8C3EB6796D1}" presName="bgRect" presStyleLbl="bgAccFollowNode1" presStyleIdx="3" presStyleCnt="5"/>
      <dgm:spPr/>
    </dgm:pt>
    <dgm:pt modelId="{A156FA1D-5DAA-4C55-81E2-2980EAD92C7D}" type="pres">
      <dgm:prSet presAssocID="{F844D86E-E469-4F8E-BE88-06EF681D78FD}" presName="sibTransNodeCircle" presStyleLbl="alignNode1" presStyleIdx="6" presStyleCnt="10">
        <dgm:presLayoutVars>
          <dgm:chMax val="0"/>
          <dgm:bulletEnabled/>
        </dgm:presLayoutVars>
      </dgm:prSet>
      <dgm:spPr/>
    </dgm:pt>
    <dgm:pt modelId="{0B64A642-F633-449A-99CC-EC1E4EF2287E}" type="pres">
      <dgm:prSet presAssocID="{9F71AE3D-2FD3-4091-8293-B8C3EB6796D1}" presName="bottomLine" presStyleLbl="alignNode1" presStyleIdx="7" presStyleCnt="10">
        <dgm:presLayoutVars/>
      </dgm:prSet>
      <dgm:spPr/>
    </dgm:pt>
    <dgm:pt modelId="{C986A966-BE5D-4983-A13A-F5BF03CEB251}" type="pres">
      <dgm:prSet presAssocID="{9F71AE3D-2FD3-4091-8293-B8C3EB6796D1}" presName="nodeText" presStyleLbl="bgAccFollowNode1" presStyleIdx="3" presStyleCnt="5">
        <dgm:presLayoutVars>
          <dgm:bulletEnabled val="1"/>
        </dgm:presLayoutVars>
      </dgm:prSet>
      <dgm:spPr/>
    </dgm:pt>
    <dgm:pt modelId="{8ADFEA1A-65C0-4826-88C8-92B1BF731753}" type="pres">
      <dgm:prSet presAssocID="{F844D86E-E469-4F8E-BE88-06EF681D78FD}" presName="sibTrans" presStyleCnt="0"/>
      <dgm:spPr/>
    </dgm:pt>
    <dgm:pt modelId="{48A965C0-6FD8-42F1-851E-D3DB577C87D1}" type="pres">
      <dgm:prSet presAssocID="{A095476D-C651-42CC-9F84-976DC98B0A66}" presName="compositeNode" presStyleCnt="0">
        <dgm:presLayoutVars>
          <dgm:bulletEnabled val="1"/>
        </dgm:presLayoutVars>
      </dgm:prSet>
      <dgm:spPr/>
    </dgm:pt>
    <dgm:pt modelId="{C1BD8D7F-65D0-4B61-867F-6E462BEA1DFB}" type="pres">
      <dgm:prSet presAssocID="{A095476D-C651-42CC-9F84-976DC98B0A66}" presName="bgRect" presStyleLbl="bgAccFollowNode1" presStyleIdx="4" presStyleCnt="5"/>
      <dgm:spPr/>
    </dgm:pt>
    <dgm:pt modelId="{41A8C4F8-C6F7-4B1E-A6F8-853ABAC25ACC}" type="pres">
      <dgm:prSet presAssocID="{BDDE4952-AA87-4F9A-8DA2-170DEAB95839}" presName="sibTransNodeCircle" presStyleLbl="alignNode1" presStyleIdx="8" presStyleCnt="10">
        <dgm:presLayoutVars>
          <dgm:chMax val="0"/>
          <dgm:bulletEnabled/>
        </dgm:presLayoutVars>
      </dgm:prSet>
      <dgm:spPr/>
    </dgm:pt>
    <dgm:pt modelId="{22576F8E-9841-45D0-B883-E6B8FAEBBB48}" type="pres">
      <dgm:prSet presAssocID="{A095476D-C651-42CC-9F84-976DC98B0A66}" presName="bottomLine" presStyleLbl="alignNode1" presStyleIdx="9" presStyleCnt="10">
        <dgm:presLayoutVars/>
      </dgm:prSet>
      <dgm:spPr/>
    </dgm:pt>
    <dgm:pt modelId="{B3B23FB9-0BE1-4D48-A722-B7ACB645063C}" type="pres">
      <dgm:prSet presAssocID="{A095476D-C651-42CC-9F84-976DC98B0A66}" presName="nodeText" presStyleLbl="bgAccFollowNode1" presStyleIdx="4" presStyleCnt="5">
        <dgm:presLayoutVars>
          <dgm:bulletEnabled val="1"/>
        </dgm:presLayoutVars>
      </dgm:prSet>
      <dgm:spPr/>
    </dgm:pt>
  </dgm:ptLst>
  <dgm:cxnLst>
    <dgm:cxn modelId="{CC67670A-6646-40AE-8856-D793363475A1}" type="presOf" srcId="{273F741E-186E-4CD0-AD65-303B5235AF20}" destId="{A49A219B-0447-4B44-B85B-E40C79AB63D1}" srcOrd="0" destOrd="0" presId="urn:microsoft.com/office/officeart/2016/7/layout/BasicLinearProcessNumbered#1"/>
    <dgm:cxn modelId="{4E959610-D2FD-436E-973D-FEF75B3404FE}" type="presOf" srcId="{9BFC10B1-39F5-4394-AD88-F1193E942FC1}" destId="{FD3F7193-36C4-4B54-9F2B-6FE81CED523D}" srcOrd="0" destOrd="0" presId="urn:microsoft.com/office/officeart/2016/7/layout/BasicLinearProcessNumbered#1"/>
    <dgm:cxn modelId="{0603881A-2EB9-48DF-BFA0-F25EAFCCE1E4}" type="presOf" srcId="{A095476D-C651-42CC-9F84-976DC98B0A66}" destId="{B3B23FB9-0BE1-4D48-A722-B7ACB645063C}" srcOrd="1" destOrd="0" presId="urn:microsoft.com/office/officeart/2016/7/layout/BasicLinearProcessNumbered#1"/>
    <dgm:cxn modelId="{A7C66C2A-CD04-475C-8FE8-B02B8839C02A}" type="presOf" srcId="{72AEAE7A-F80F-4B89-9110-1E603AEA2A38}" destId="{C782A138-FFD1-46D2-8BE0-C3ACF034A53B}" srcOrd="1" destOrd="0" presId="urn:microsoft.com/office/officeart/2016/7/layout/BasicLinearProcessNumbered#1"/>
    <dgm:cxn modelId="{EC86C435-35CA-471A-8A1A-358539D376B3}" srcId="{D0F07F19-1F50-4B42-A7A0-278DF9D25BB1}" destId="{A095476D-C651-42CC-9F84-976DC98B0A66}" srcOrd="4" destOrd="0" parTransId="{F1BF5D9C-2567-4BEF-80AA-7654B3680A31}" sibTransId="{BDDE4952-AA87-4F9A-8DA2-170DEAB95839}"/>
    <dgm:cxn modelId="{23907F3B-DE45-45CF-9707-5E4F6F6973DA}" type="presOf" srcId="{D0F07F19-1F50-4B42-A7A0-278DF9D25BB1}" destId="{C09B749D-9CF7-492C-B341-D9553818451B}" srcOrd="0" destOrd="0" presId="urn:microsoft.com/office/officeart/2016/7/layout/BasicLinearProcessNumbered#1"/>
    <dgm:cxn modelId="{47978563-C994-4B7C-8B51-45E359AD4999}" type="presOf" srcId="{0EB345CB-5B05-485E-A4CA-64969F2B17A2}" destId="{21D0944E-4CD7-4E48-80CC-60A163820BB3}" srcOrd="0" destOrd="0" presId="urn:microsoft.com/office/officeart/2016/7/layout/BasicLinearProcessNumbered#1"/>
    <dgm:cxn modelId="{77707E4B-37F0-4525-A689-1EA552EB4F96}" type="presOf" srcId="{F7BCF621-4AE4-45DF-8804-947DCB5D4FB7}" destId="{450724CA-FD7E-4B71-B7E2-FBB685E8E01B}" srcOrd="0" destOrd="0" presId="urn:microsoft.com/office/officeart/2016/7/layout/BasicLinearProcessNumbered#1"/>
    <dgm:cxn modelId="{F5621A51-A0D8-43B1-B432-02C358EDD628}" type="presOf" srcId="{72AEAE7A-F80F-4B89-9110-1E603AEA2A38}" destId="{ECE7E726-04E4-466A-9E10-CAF2C91CE6E3}" srcOrd="0" destOrd="0" presId="urn:microsoft.com/office/officeart/2016/7/layout/BasicLinearProcessNumbered#1"/>
    <dgm:cxn modelId="{C7898E7A-15B8-482D-B92F-9B1C9760BDD2}" type="presOf" srcId="{EF051CC3-FB13-4620-A9B7-9A3891FC3A50}" destId="{78DA3F1F-420F-4327-875D-9F163B1DF845}" srcOrd="1" destOrd="0" presId="urn:microsoft.com/office/officeart/2016/7/layout/BasicLinearProcessNumbered#1"/>
    <dgm:cxn modelId="{5B52207E-5E1D-4E4B-B9D9-DC7A221E33F8}" type="presOf" srcId="{9F71AE3D-2FD3-4091-8293-B8C3EB6796D1}" destId="{6945B2B0-3338-4D92-B3D8-2B9DBA077F67}" srcOrd="0" destOrd="0" presId="urn:microsoft.com/office/officeart/2016/7/layout/BasicLinearProcessNumbered#1"/>
    <dgm:cxn modelId="{F09D6483-B306-461D-9B44-4E5733C762EC}" srcId="{D0F07F19-1F50-4B42-A7A0-278DF9D25BB1}" destId="{9BFC10B1-39F5-4394-AD88-F1193E942FC1}" srcOrd="2" destOrd="0" parTransId="{9D3A7714-5E50-496D-812E-6B88D36F2CAC}" sibTransId="{F7BCF621-4AE4-45DF-8804-947DCB5D4FB7}"/>
    <dgm:cxn modelId="{42DCB7CA-C343-4373-8D8B-2E7CADACAED3}" srcId="{D0F07F19-1F50-4B42-A7A0-278DF9D25BB1}" destId="{9F71AE3D-2FD3-4091-8293-B8C3EB6796D1}" srcOrd="3" destOrd="0" parTransId="{426B322C-D458-42DD-8ECA-3183B8C9E2D6}" sibTransId="{F844D86E-E469-4F8E-BE88-06EF681D78FD}"/>
    <dgm:cxn modelId="{917126CE-C0D6-4A86-9D05-8CEC47136075}" type="presOf" srcId="{A095476D-C651-42CC-9F84-976DC98B0A66}" destId="{C1BD8D7F-65D0-4B61-867F-6E462BEA1DFB}" srcOrd="0" destOrd="0" presId="urn:microsoft.com/office/officeart/2016/7/layout/BasicLinearProcessNumbered#1"/>
    <dgm:cxn modelId="{48E879D1-7723-4997-9FBC-A365108031EB}" type="presOf" srcId="{EF051CC3-FB13-4620-A9B7-9A3891FC3A50}" destId="{D81C21D3-4BC8-42F2-829B-21BA2AF8A485}" srcOrd="0" destOrd="0" presId="urn:microsoft.com/office/officeart/2016/7/layout/BasicLinearProcessNumbered#1"/>
    <dgm:cxn modelId="{C56851DC-A462-42C5-8B95-5D4B3AD24505}" type="presOf" srcId="{9BFC10B1-39F5-4394-AD88-F1193E942FC1}" destId="{4227148B-6FDA-439B-A258-0954FECC38AD}" srcOrd="1" destOrd="0" presId="urn:microsoft.com/office/officeart/2016/7/layout/BasicLinearProcessNumbered#1"/>
    <dgm:cxn modelId="{57A3BEE0-B4D7-4DE2-9CDF-213827952493}" type="presOf" srcId="{F844D86E-E469-4F8E-BE88-06EF681D78FD}" destId="{A156FA1D-5DAA-4C55-81E2-2980EAD92C7D}" srcOrd="0" destOrd="0" presId="urn:microsoft.com/office/officeart/2016/7/layout/BasicLinearProcessNumbered#1"/>
    <dgm:cxn modelId="{A29F2CE6-23C8-4927-A8E1-905B8BC2A02F}" type="presOf" srcId="{9F71AE3D-2FD3-4091-8293-B8C3EB6796D1}" destId="{C986A966-BE5D-4983-A13A-F5BF03CEB251}" srcOrd="1" destOrd="0" presId="urn:microsoft.com/office/officeart/2016/7/layout/BasicLinearProcessNumbered#1"/>
    <dgm:cxn modelId="{9B6E21F3-40B6-4E3A-951D-DE5D465D97A6}" srcId="{D0F07F19-1F50-4B42-A7A0-278DF9D25BB1}" destId="{EF051CC3-FB13-4620-A9B7-9A3891FC3A50}" srcOrd="1" destOrd="0" parTransId="{AC4D9FBD-FBA3-404A-994C-B053EB06277B}" sibTransId="{0EB345CB-5B05-485E-A4CA-64969F2B17A2}"/>
    <dgm:cxn modelId="{F7BE65FE-3898-4D75-AFBA-89E8F52393CD}" type="presOf" srcId="{BDDE4952-AA87-4F9A-8DA2-170DEAB95839}" destId="{41A8C4F8-C6F7-4B1E-A6F8-853ABAC25ACC}" srcOrd="0" destOrd="0" presId="urn:microsoft.com/office/officeart/2016/7/layout/BasicLinearProcessNumbered#1"/>
    <dgm:cxn modelId="{D9B240FF-60DE-4F53-8E70-0786F3E4D05E}" srcId="{D0F07F19-1F50-4B42-A7A0-278DF9D25BB1}" destId="{72AEAE7A-F80F-4B89-9110-1E603AEA2A38}" srcOrd="0" destOrd="0" parTransId="{9BECE0D1-F342-4091-9242-A07D2090CDB4}" sibTransId="{273F741E-186E-4CD0-AD65-303B5235AF20}"/>
    <dgm:cxn modelId="{78A55EA8-ACE8-4AB2-B904-3BD6351EE614}" type="presParOf" srcId="{C09B749D-9CF7-492C-B341-D9553818451B}" destId="{8966091C-63AD-4590-8444-5FA0FEFC357B}" srcOrd="0" destOrd="0" presId="urn:microsoft.com/office/officeart/2016/7/layout/BasicLinearProcessNumbered#1"/>
    <dgm:cxn modelId="{17EAE390-C47C-407F-8A25-FB7A456EA9AA}" type="presParOf" srcId="{8966091C-63AD-4590-8444-5FA0FEFC357B}" destId="{ECE7E726-04E4-466A-9E10-CAF2C91CE6E3}" srcOrd="0" destOrd="0" presId="urn:microsoft.com/office/officeart/2016/7/layout/BasicLinearProcessNumbered#1"/>
    <dgm:cxn modelId="{C84E334E-5812-45A8-8D7A-1F334C3B229B}" type="presParOf" srcId="{8966091C-63AD-4590-8444-5FA0FEFC357B}" destId="{A49A219B-0447-4B44-B85B-E40C79AB63D1}" srcOrd="1" destOrd="0" presId="urn:microsoft.com/office/officeart/2016/7/layout/BasicLinearProcessNumbered#1"/>
    <dgm:cxn modelId="{D55BF7D1-2315-462C-8667-0031719F3A60}" type="presParOf" srcId="{8966091C-63AD-4590-8444-5FA0FEFC357B}" destId="{15B1D8DF-2403-4031-BEF6-A0C6BDBDC285}" srcOrd="2" destOrd="0" presId="urn:microsoft.com/office/officeart/2016/7/layout/BasicLinearProcessNumbered#1"/>
    <dgm:cxn modelId="{D18365ED-099B-42CE-BEAE-A0773B87728E}" type="presParOf" srcId="{8966091C-63AD-4590-8444-5FA0FEFC357B}" destId="{C782A138-FFD1-46D2-8BE0-C3ACF034A53B}" srcOrd="3" destOrd="0" presId="urn:microsoft.com/office/officeart/2016/7/layout/BasicLinearProcessNumbered#1"/>
    <dgm:cxn modelId="{11892405-0C1D-4509-A26D-2A53D01D6262}" type="presParOf" srcId="{C09B749D-9CF7-492C-B341-D9553818451B}" destId="{CFB26335-4C58-4834-A78F-C57C6F6D1883}" srcOrd="1" destOrd="0" presId="urn:microsoft.com/office/officeart/2016/7/layout/BasicLinearProcessNumbered#1"/>
    <dgm:cxn modelId="{0E9A96B5-65F3-4CC1-A874-1348F5054650}" type="presParOf" srcId="{C09B749D-9CF7-492C-B341-D9553818451B}" destId="{6310A044-BB6C-4689-A7FC-47AA89BD91F5}" srcOrd="2" destOrd="0" presId="urn:microsoft.com/office/officeart/2016/7/layout/BasicLinearProcessNumbered#1"/>
    <dgm:cxn modelId="{F3FCE2F2-881B-4B8F-8591-E1B18F45CC0A}" type="presParOf" srcId="{6310A044-BB6C-4689-A7FC-47AA89BD91F5}" destId="{D81C21D3-4BC8-42F2-829B-21BA2AF8A485}" srcOrd="0" destOrd="0" presId="urn:microsoft.com/office/officeart/2016/7/layout/BasicLinearProcessNumbered#1"/>
    <dgm:cxn modelId="{05D14DF1-1B66-49DA-9D9B-04FEE40F98BD}" type="presParOf" srcId="{6310A044-BB6C-4689-A7FC-47AA89BD91F5}" destId="{21D0944E-4CD7-4E48-80CC-60A163820BB3}" srcOrd="1" destOrd="0" presId="urn:microsoft.com/office/officeart/2016/7/layout/BasicLinearProcessNumbered#1"/>
    <dgm:cxn modelId="{178BF3C3-F118-4DF4-9616-007C57399D55}" type="presParOf" srcId="{6310A044-BB6C-4689-A7FC-47AA89BD91F5}" destId="{53783120-89AD-4E54-B423-70F5D4C2188B}" srcOrd="2" destOrd="0" presId="urn:microsoft.com/office/officeart/2016/7/layout/BasicLinearProcessNumbered#1"/>
    <dgm:cxn modelId="{A9E69264-4146-462A-92CB-4F18EBE79C5C}" type="presParOf" srcId="{6310A044-BB6C-4689-A7FC-47AA89BD91F5}" destId="{78DA3F1F-420F-4327-875D-9F163B1DF845}" srcOrd="3" destOrd="0" presId="urn:microsoft.com/office/officeart/2016/7/layout/BasicLinearProcessNumbered#1"/>
    <dgm:cxn modelId="{D8CBD060-0D18-4AEE-A852-D07B54592A05}" type="presParOf" srcId="{C09B749D-9CF7-492C-B341-D9553818451B}" destId="{2B6636F4-551E-4739-A474-C2C7A7FC60FC}" srcOrd="3" destOrd="0" presId="urn:microsoft.com/office/officeart/2016/7/layout/BasicLinearProcessNumbered#1"/>
    <dgm:cxn modelId="{487FE4F3-C056-4770-AFE6-B00C239B081A}" type="presParOf" srcId="{C09B749D-9CF7-492C-B341-D9553818451B}" destId="{92CD137F-9BCE-4F39-B252-FF2AEEABBBC7}" srcOrd="4" destOrd="0" presId="urn:microsoft.com/office/officeart/2016/7/layout/BasicLinearProcessNumbered#1"/>
    <dgm:cxn modelId="{EED5FAFA-3F60-447D-85F8-DC162D0B0EC8}" type="presParOf" srcId="{92CD137F-9BCE-4F39-B252-FF2AEEABBBC7}" destId="{FD3F7193-36C4-4B54-9F2B-6FE81CED523D}" srcOrd="0" destOrd="0" presId="urn:microsoft.com/office/officeart/2016/7/layout/BasicLinearProcessNumbered#1"/>
    <dgm:cxn modelId="{F5A29405-1F42-4AF0-A264-C43411E79329}" type="presParOf" srcId="{92CD137F-9BCE-4F39-B252-FF2AEEABBBC7}" destId="{450724CA-FD7E-4B71-B7E2-FBB685E8E01B}" srcOrd="1" destOrd="0" presId="urn:microsoft.com/office/officeart/2016/7/layout/BasicLinearProcessNumbered#1"/>
    <dgm:cxn modelId="{3CE3A2AC-EA0D-4FDF-ABD0-021AC42BACD1}" type="presParOf" srcId="{92CD137F-9BCE-4F39-B252-FF2AEEABBBC7}" destId="{C8C1C0CC-85A2-40B5-ACC1-B4379AB30A0C}" srcOrd="2" destOrd="0" presId="urn:microsoft.com/office/officeart/2016/7/layout/BasicLinearProcessNumbered#1"/>
    <dgm:cxn modelId="{DFCA7C25-DB58-4291-90B9-61AEE0724CAD}" type="presParOf" srcId="{92CD137F-9BCE-4F39-B252-FF2AEEABBBC7}" destId="{4227148B-6FDA-439B-A258-0954FECC38AD}" srcOrd="3" destOrd="0" presId="urn:microsoft.com/office/officeart/2016/7/layout/BasicLinearProcessNumbered#1"/>
    <dgm:cxn modelId="{62618928-FF2F-4CB0-ACA0-054F220CEB82}" type="presParOf" srcId="{C09B749D-9CF7-492C-B341-D9553818451B}" destId="{36FC61EA-7CE9-4B41-9601-8453156E9F27}" srcOrd="5" destOrd="0" presId="urn:microsoft.com/office/officeart/2016/7/layout/BasicLinearProcessNumbered#1"/>
    <dgm:cxn modelId="{0EBDF9D1-740C-45D8-821B-B9519C5DC300}" type="presParOf" srcId="{C09B749D-9CF7-492C-B341-D9553818451B}" destId="{A893D0B5-8B17-45E6-8AC1-6117CB4DB44D}" srcOrd="6" destOrd="0" presId="urn:microsoft.com/office/officeart/2016/7/layout/BasicLinearProcessNumbered#1"/>
    <dgm:cxn modelId="{93583A1B-9DBB-4E2C-A59D-42A395C50D9B}" type="presParOf" srcId="{A893D0B5-8B17-45E6-8AC1-6117CB4DB44D}" destId="{6945B2B0-3338-4D92-B3D8-2B9DBA077F67}" srcOrd="0" destOrd="0" presId="urn:microsoft.com/office/officeart/2016/7/layout/BasicLinearProcessNumbered#1"/>
    <dgm:cxn modelId="{8817C1A9-7962-4C0F-A9F0-0C954B0EE6CB}" type="presParOf" srcId="{A893D0B5-8B17-45E6-8AC1-6117CB4DB44D}" destId="{A156FA1D-5DAA-4C55-81E2-2980EAD92C7D}" srcOrd="1" destOrd="0" presId="urn:microsoft.com/office/officeart/2016/7/layout/BasicLinearProcessNumbered#1"/>
    <dgm:cxn modelId="{C7F2B78D-FBEC-4A0A-B15E-4AFB770A0947}" type="presParOf" srcId="{A893D0B5-8B17-45E6-8AC1-6117CB4DB44D}" destId="{0B64A642-F633-449A-99CC-EC1E4EF2287E}" srcOrd="2" destOrd="0" presId="urn:microsoft.com/office/officeart/2016/7/layout/BasicLinearProcessNumbered#1"/>
    <dgm:cxn modelId="{C01F739C-0505-4E05-BE61-494E8F0A74DC}" type="presParOf" srcId="{A893D0B5-8B17-45E6-8AC1-6117CB4DB44D}" destId="{C986A966-BE5D-4983-A13A-F5BF03CEB251}" srcOrd="3" destOrd="0" presId="urn:microsoft.com/office/officeart/2016/7/layout/BasicLinearProcessNumbered#1"/>
    <dgm:cxn modelId="{B88673CC-BBD5-4782-81B6-7CBD26D33798}" type="presParOf" srcId="{C09B749D-9CF7-492C-B341-D9553818451B}" destId="{8ADFEA1A-65C0-4826-88C8-92B1BF731753}" srcOrd="7" destOrd="0" presId="urn:microsoft.com/office/officeart/2016/7/layout/BasicLinearProcessNumbered#1"/>
    <dgm:cxn modelId="{B296C93A-E75B-4B7C-91A0-E16BAFAD16AC}" type="presParOf" srcId="{C09B749D-9CF7-492C-B341-D9553818451B}" destId="{48A965C0-6FD8-42F1-851E-D3DB577C87D1}" srcOrd="8" destOrd="0" presId="urn:microsoft.com/office/officeart/2016/7/layout/BasicLinearProcessNumbered#1"/>
    <dgm:cxn modelId="{18159E8A-53D6-4EFB-AD3F-59023776B0E4}" type="presParOf" srcId="{48A965C0-6FD8-42F1-851E-D3DB577C87D1}" destId="{C1BD8D7F-65D0-4B61-867F-6E462BEA1DFB}" srcOrd="0" destOrd="0" presId="urn:microsoft.com/office/officeart/2016/7/layout/BasicLinearProcessNumbered#1"/>
    <dgm:cxn modelId="{2B7990C2-8DBA-4C29-B91C-CF0C435A973A}" type="presParOf" srcId="{48A965C0-6FD8-42F1-851E-D3DB577C87D1}" destId="{41A8C4F8-C6F7-4B1E-A6F8-853ABAC25ACC}" srcOrd="1" destOrd="0" presId="urn:microsoft.com/office/officeart/2016/7/layout/BasicLinearProcessNumbered#1"/>
    <dgm:cxn modelId="{4B3D926B-AF30-47A6-9712-C7D65C89C478}" type="presParOf" srcId="{48A965C0-6FD8-42F1-851E-D3DB577C87D1}" destId="{22576F8E-9841-45D0-B883-E6B8FAEBBB48}" srcOrd="2" destOrd="0" presId="urn:microsoft.com/office/officeart/2016/7/layout/BasicLinearProcessNumbered#1"/>
    <dgm:cxn modelId="{FBA60BC5-5933-44FE-9BF3-BC22341EA338}" type="presParOf" srcId="{48A965C0-6FD8-42F1-851E-D3DB577C87D1}" destId="{B3B23FB9-0BE1-4D48-A722-B7ACB645063C}" srcOrd="3" destOrd="0" presId="urn:microsoft.com/office/officeart/2016/7/layout/BasicLinearProcessNumbere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E7E726-04E4-466A-9E10-CAF2C91CE6E3}">
      <dsp:nvSpPr>
        <dsp:cNvPr id="0" name=""/>
        <dsp:cNvSpPr/>
      </dsp:nvSpPr>
      <dsp:spPr>
        <a:xfrm>
          <a:off x="3858" y="231321"/>
          <a:ext cx="2088986" cy="29245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88000" tIns="330200" rIns="162866" bIns="330200" numCol="1" spcCol="1270" anchor="t" anchorCtr="0">
          <a:noAutofit/>
        </a:bodyPr>
        <a:lstStyle/>
        <a:p>
          <a:pPr marL="0" lvl="0" indent="0" algn="l" defTabSz="889000" rtl="0">
            <a:lnSpc>
              <a:spcPct val="90000"/>
            </a:lnSpc>
            <a:spcBef>
              <a:spcPct val="0"/>
            </a:spcBef>
            <a:spcAft>
              <a:spcPct val="35000"/>
            </a:spcAft>
            <a:buNone/>
          </a:pPr>
          <a:r>
            <a:rPr lang="en-US" sz="2000" kern="1200" dirty="0">
              <a:solidFill>
                <a:schemeClr val="accent1">
                  <a:lumMod val="75000"/>
                </a:schemeClr>
              </a:solidFill>
              <a:latin typeface="Century Gothic" panose="020F0302020204030204"/>
            </a:rPr>
            <a:t>Topic 1</a:t>
          </a:r>
          <a:r>
            <a:rPr lang="ru-RU" sz="2000" kern="1200" dirty="0">
              <a:solidFill>
                <a:schemeClr val="accent1">
                  <a:lumMod val="75000"/>
                </a:schemeClr>
              </a:solidFill>
            </a:rPr>
            <a:t>.</a:t>
          </a:r>
          <a:endParaRPr lang="en-US" sz="2000" kern="1200" dirty="0">
            <a:solidFill>
              <a:schemeClr val="accent1">
                <a:lumMod val="75000"/>
              </a:schemeClr>
            </a:solidFill>
          </a:endParaRPr>
        </a:p>
        <a:p>
          <a:pPr marL="0" lvl="0" indent="0" algn="l" defTabSz="889000" rtl="0">
            <a:lnSpc>
              <a:spcPct val="90000"/>
            </a:lnSpc>
            <a:spcBef>
              <a:spcPct val="0"/>
            </a:spcBef>
            <a:spcAft>
              <a:spcPct val="35000"/>
            </a:spcAft>
            <a:buNone/>
          </a:pPr>
          <a:r>
            <a:rPr lang="en-US" sz="1400" kern="1200" dirty="0"/>
            <a:t>Monitoring</a:t>
          </a:r>
        </a:p>
      </dsp:txBody>
      <dsp:txXfrm>
        <a:off x="3858" y="1342661"/>
        <a:ext cx="2088986" cy="1754748"/>
      </dsp:txXfrm>
    </dsp:sp>
    <dsp:sp modelId="{A49A219B-0447-4B44-B85B-E40C79AB63D1}">
      <dsp:nvSpPr>
        <dsp:cNvPr id="0" name=""/>
        <dsp:cNvSpPr/>
      </dsp:nvSpPr>
      <dsp:spPr>
        <a:xfrm>
          <a:off x="609664" y="523779"/>
          <a:ext cx="877374" cy="87737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404" tIns="12700" rIns="68404" bIns="12700" numCol="1" spcCol="1270" anchor="ctr" anchorCtr="0">
          <a:noAutofit/>
        </a:bodyPr>
        <a:lstStyle/>
        <a:p>
          <a:pPr marL="0" lvl="0" indent="0" algn="ctr" defTabSz="1866900">
            <a:lnSpc>
              <a:spcPct val="90000"/>
            </a:lnSpc>
            <a:spcBef>
              <a:spcPct val="0"/>
            </a:spcBef>
            <a:spcAft>
              <a:spcPct val="35000"/>
            </a:spcAft>
            <a:buNone/>
          </a:pPr>
          <a:r>
            <a:rPr lang="en-IN" sz="4200" kern="1200"/>
            <a:t>1</a:t>
          </a:r>
        </a:p>
      </dsp:txBody>
      <dsp:txXfrm>
        <a:off x="738152" y="652267"/>
        <a:ext cx="620398" cy="620398"/>
      </dsp:txXfrm>
    </dsp:sp>
    <dsp:sp modelId="{15B1D8DF-2403-4031-BEF6-A0C6BDBDC285}">
      <dsp:nvSpPr>
        <dsp:cNvPr id="0" name=""/>
        <dsp:cNvSpPr/>
      </dsp:nvSpPr>
      <dsp:spPr>
        <a:xfrm>
          <a:off x="3858" y="3155829"/>
          <a:ext cx="2088986"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81C21D3-4BC8-42F2-829B-21BA2AF8A485}">
      <dsp:nvSpPr>
        <dsp:cNvPr id="0" name=""/>
        <dsp:cNvSpPr/>
      </dsp:nvSpPr>
      <dsp:spPr>
        <a:xfrm>
          <a:off x="2301743" y="231321"/>
          <a:ext cx="2088986" cy="29245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88000" tIns="330200" rIns="162866" bIns="330200" numCol="1" spcCol="1270" anchor="t" anchorCtr="0">
          <a:noAutofit/>
        </a:bodyPr>
        <a:lstStyle/>
        <a:p>
          <a:pPr marL="0" lvl="0" indent="0" algn="l" defTabSz="889000" rtl="0">
            <a:lnSpc>
              <a:spcPct val="90000"/>
            </a:lnSpc>
            <a:spcBef>
              <a:spcPct val="0"/>
            </a:spcBef>
            <a:spcAft>
              <a:spcPct val="35000"/>
            </a:spcAft>
            <a:buNone/>
          </a:pPr>
          <a:r>
            <a:rPr lang="en-US" sz="2000" kern="1200" dirty="0">
              <a:solidFill>
                <a:schemeClr val="accent1">
                  <a:lumMod val="75000"/>
                </a:schemeClr>
              </a:solidFill>
              <a:latin typeface="Century Gothic" panose="020F0302020204030204"/>
            </a:rPr>
            <a:t>Topic 2</a:t>
          </a:r>
          <a:r>
            <a:rPr lang="en-US" sz="2000" kern="1200" dirty="0">
              <a:solidFill>
                <a:schemeClr val="accent1">
                  <a:lumMod val="75000"/>
                </a:schemeClr>
              </a:solidFill>
            </a:rPr>
            <a:t>.</a:t>
          </a:r>
        </a:p>
        <a:p>
          <a:pPr marL="0" lvl="0" indent="0" algn="l" defTabSz="889000" rtl="0">
            <a:lnSpc>
              <a:spcPct val="90000"/>
            </a:lnSpc>
            <a:spcBef>
              <a:spcPct val="0"/>
            </a:spcBef>
            <a:spcAft>
              <a:spcPct val="35000"/>
            </a:spcAft>
            <a:buNone/>
          </a:pPr>
          <a:r>
            <a:rPr lang="en-US" sz="1400" kern="1200" dirty="0"/>
            <a:t>What and how often to monitor?</a:t>
          </a:r>
        </a:p>
      </dsp:txBody>
      <dsp:txXfrm>
        <a:off x="2301743" y="1342661"/>
        <a:ext cx="2088986" cy="1754748"/>
      </dsp:txXfrm>
    </dsp:sp>
    <dsp:sp modelId="{21D0944E-4CD7-4E48-80CC-60A163820BB3}">
      <dsp:nvSpPr>
        <dsp:cNvPr id="0" name=""/>
        <dsp:cNvSpPr/>
      </dsp:nvSpPr>
      <dsp:spPr>
        <a:xfrm>
          <a:off x="2907549" y="523779"/>
          <a:ext cx="877374" cy="87737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404" tIns="12700" rIns="68404" bIns="12700" numCol="1" spcCol="1270" anchor="ctr" anchorCtr="0">
          <a:noAutofit/>
        </a:bodyPr>
        <a:lstStyle/>
        <a:p>
          <a:pPr marL="0" lvl="0" indent="0" algn="ctr" defTabSz="1866900">
            <a:lnSpc>
              <a:spcPct val="90000"/>
            </a:lnSpc>
            <a:spcBef>
              <a:spcPct val="0"/>
            </a:spcBef>
            <a:spcAft>
              <a:spcPct val="35000"/>
            </a:spcAft>
            <a:buNone/>
          </a:pPr>
          <a:r>
            <a:rPr lang="en-IN" sz="4200" kern="1200"/>
            <a:t>2</a:t>
          </a:r>
        </a:p>
      </dsp:txBody>
      <dsp:txXfrm>
        <a:off x="3036037" y="652267"/>
        <a:ext cx="620398" cy="620398"/>
      </dsp:txXfrm>
    </dsp:sp>
    <dsp:sp modelId="{53783120-89AD-4E54-B423-70F5D4C2188B}">
      <dsp:nvSpPr>
        <dsp:cNvPr id="0" name=""/>
        <dsp:cNvSpPr/>
      </dsp:nvSpPr>
      <dsp:spPr>
        <a:xfrm>
          <a:off x="2301743" y="3155829"/>
          <a:ext cx="2088986"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D3F7193-36C4-4B54-9F2B-6FE81CED523D}">
      <dsp:nvSpPr>
        <dsp:cNvPr id="0" name=""/>
        <dsp:cNvSpPr/>
      </dsp:nvSpPr>
      <dsp:spPr>
        <a:xfrm>
          <a:off x="4599628" y="231321"/>
          <a:ext cx="2088986" cy="29245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88000" tIns="330200" rIns="162866" bIns="330200" numCol="1" spcCol="1270" anchor="t" anchorCtr="0">
          <a:noAutofit/>
        </a:bodyPr>
        <a:lstStyle/>
        <a:p>
          <a:pPr marL="0" lvl="0" indent="0" algn="l" defTabSz="889000" rtl="0">
            <a:lnSpc>
              <a:spcPct val="90000"/>
            </a:lnSpc>
            <a:spcBef>
              <a:spcPct val="0"/>
            </a:spcBef>
            <a:spcAft>
              <a:spcPct val="35000"/>
            </a:spcAft>
            <a:buNone/>
          </a:pPr>
          <a:r>
            <a:rPr lang="en-US" sz="2000" kern="1200" dirty="0">
              <a:solidFill>
                <a:schemeClr val="accent1">
                  <a:lumMod val="75000"/>
                </a:schemeClr>
              </a:solidFill>
              <a:latin typeface="Century Gothic" panose="020F0302020204030204"/>
            </a:rPr>
            <a:t>Topic 3</a:t>
          </a:r>
          <a:r>
            <a:rPr lang="en-US" sz="2000" kern="1200" dirty="0">
              <a:solidFill>
                <a:schemeClr val="accent1">
                  <a:lumMod val="75000"/>
                </a:schemeClr>
              </a:solidFill>
            </a:rPr>
            <a:t>.</a:t>
          </a:r>
        </a:p>
        <a:p>
          <a:pPr marL="0" lvl="0" indent="0" algn="l" defTabSz="889000" rtl="0">
            <a:lnSpc>
              <a:spcPct val="90000"/>
            </a:lnSpc>
            <a:spcBef>
              <a:spcPct val="0"/>
            </a:spcBef>
            <a:spcAft>
              <a:spcPct val="35000"/>
            </a:spcAft>
            <a:buNone/>
          </a:pPr>
          <a:r>
            <a:rPr lang="en-US" sz="1400" kern="1200" dirty="0"/>
            <a:t>Overview of some monitoring tools</a:t>
          </a:r>
        </a:p>
      </dsp:txBody>
      <dsp:txXfrm>
        <a:off x="4599628" y="1342661"/>
        <a:ext cx="2088986" cy="1754748"/>
      </dsp:txXfrm>
    </dsp:sp>
    <dsp:sp modelId="{450724CA-FD7E-4B71-B7E2-FBB685E8E01B}">
      <dsp:nvSpPr>
        <dsp:cNvPr id="0" name=""/>
        <dsp:cNvSpPr/>
      </dsp:nvSpPr>
      <dsp:spPr>
        <a:xfrm>
          <a:off x="5205434" y="523779"/>
          <a:ext cx="877374" cy="87737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404" tIns="12700" rIns="68404" bIns="12700" numCol="1" spcCol="1270" anchor="ctr" anchorCtr="0">
          <a:noAutofit/>
        </a:bodyPr>
        <a:lstStyle/>
        <a:p>
          <a:pPr marL="0" lvl="0" indent="0" algn="ctr" defTabSz="1866900">
            <a:lnSpc>
              <a:spcPct val="90000"/>
            </a:lnSpc>
            <a:spcBef>
              <a:spcPct val="0"/>
            </a:spcBef>
            <a:spcAft>
              <a:spcPct val="35000"/>
            </a:spcAft>
            <a:buNone/>
          </a:pPr>
          <a:r>
            <a:rPr lang="en-IN" sz="4200" kern="1200"/>
            <a:t>3</a:t>
          </a:r>
        </a:p>
      </dsp:txBody>
      <dsp:txXfrm>
        <a:off x="5333922" y="652267"/>
        <a:ext cx="620398" cy="620398"/>
      </dsp:txXfrm>
    </dsp:sp>
    <dsp:sp modelId="{C8C1C0CC-85A2-40B5-ACC1-B4379AB30A0C}">
      <dsp:nvSpPr>
        <dsp:cNvPr id="0" name=""/>
        <dsp:cNvSpPr/>
      </dsp:nvSpPr>
      <dsp:spPr>
        <a:xfrm>
          <a:off x="4599628" y="3155829"/>
          <a:ext cx="2088986"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945B2B0-3338-4D92-B3D8-2B9DBA077F67}">
      <dsp:nvSpPr>
        <dsp:cNvPr id="0" name=""/>
        <dsp:cNvSpPr/>
      </dsp:nvSpPr>
      <dsp:spPr>
        <a:xfrm>
          <a:off x="6897513" y="231321"/>
          <a:ext cx="2088986" cy="29245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88000" tIns="330200" rIns="162866" bIns="330200" numCol="1" spcCol="1270" anchor="t" anchorCtr="0">
          <a:noAutofit/>
        </a:bodyPr>
        <a:lstStyle/>
        <a:p>
          <a:pPr marL="0" lvl="0" indent="0" algn="l" defTabSz="889000" rtl="0">
            <a:lnSpc>
              <a:spcPct val="90000"/>
            </a:lnSpc>
            <a:spcBef>
              <a:spcPct val="0"/>
            </a:spcBef>
            <a:spcAft>
              <a:spcPct val="35000"/>
            </a:spcAft>
            <a:buNone/>
          </a:pPr>
          <a:r>
            <a:rPr lang="en-US" sz="2000" kern="1200" dirty="0">
              <a:solidFill>
                <a:schemeClr val="accent1">
                  <a:lumMod val="75000"/>
                </a:schemeClr>
              </a:solidFill>
              <a:latin typeface="Century Gothic" panose="020F0302020204030204"/>
            </a:rPr>
            <a:t>Topic 4</a:t>
          </a:r>
          <a:r>
            <a:rPr lang="en-US" sz="2000" kern="1200" dirty="0">
              <a:solidFill>
                <a:schemeClr val="accent1">
                  <a:lumMod val="75000"/>
                </a:schemeClr>
              </a:solidFill>
            </a:rPr>
            <a:t>.</a:t>
          </a:r>
        </a:p>
        <a:p>
          <a:pPr marL="0" lvl="0" indent="0" algn="l" defTabSz="889000" rtl="0">
            <a:lnSpc>
              <a:spcPct val="90000"/>
            </a:lnSpc>
            <a:spcBef>
              <a:spcPct val="0"/>
            </a:spcBef>
            <a:spcAft>
              <a:spcPct val="35000"/>
            </a:spcAft>
            <a:buNone/>
          </a:pPr>
          <a:r>
            <a:rPr lang="en-US" sz="1400" kern="1200" dirty="0"/>
            <a:t>Examples from some monitoring tools</a:t>
          </a:r>
        </a:p>
      </dsp:txBody>
      <dsp:txXfrm>
        <a:off x="6897513" y="1342661"/>
        <a:ext cx="2088986" cy="1754748"/>
      </dsp:txXfrm>
    </dsp:sp>
    <dsp:sp modelId="{A156FA1D-5DAA-4C55-81E2-2980EAD92C7D}">
      <dsp:nvSpPr>
        <dsp:cNvPr id="0" name=""/>
        <dsp:cNvSpPr/>
      </dsp:nvSpPr>
      <dsp:spPr>
        <a:xfrm>
          <a:off x="7503319" y="523779"/>
          <a:ext cx="877374" cy="87737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404" tIns="12700" rIns="68404" bIns="12700" numCol="1" spcCol="1270" anchor="ctr" anchorCtr="0">
          <a:noAutofit/>
        </a:bodyPr>
        <a:lstStyle/>
        <a:p>
          <a:pPr marL="0" lvl="0" indent="0" algn="ctr" defTabSz="1866900">
            <a:lnSpc>
              <a:spcPct val="90000"/>
            </a:lnSpc>
            <a:spcBef>
              <a:spcPct val="0"/>
            </a:spcBef>
            <a:spcAft>
              <a:spcPct val="35000"/>
            </a:spcAft>
            <a:buNone/>
          </a:pPr>
          <a:r>
            <a:rPr lang="en-IN" sz="4200" kern="1200"/>
            <a:t>4</a:t>
          </a:r>
        </a:p>
      </dsp:txBody>
      <dsp:txXfrm>
        <a:off x="7631807" y="652267"/>
        <a:ext cx="620398" cy="620398"/>
      </dsp:txXfrm>
    </dsp:sp>
    <dsp:sp modelId="{0B64A642-F633-449A-99CC-EC1E4EF2287E}">
      <dsp:nvSpPr>
        <dsp:cNvPr id="0" name=""/>
        <dsp:cNvSpPr/>
      </dsp:nvSpPr>
      <dsp:spPr>
        <a:xfrm>
          <a:off x="6897513" y="3155829"/>
          <a:ext cx="2088986"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BD8D7F-65D0-4B61-867F-6E462BEA1DFB}">
      <dsp:nvSpPr>
        <dsp:cNvPr id="0" name=""/>
        <dsp:cNvSpPr/>
      </dsp:nvSpPr>
      <dsp:spPr>
        <a:xfrm>
          <a:off x="9195398" y="231321"/>
          <a:ext cx="2088986" cy="29245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88000" tIns="330200" rIns="162866" bIns="330200" numCol="1" spcCol="1270" anchor="t" anchorCtr="0">
          <a:noAutofit/>
        </a:bodyPr>
        <a:lstStyle/>
        <a:p>
          <a:pPr marL="0" lvl="0" indent="0" algn="l" defTabSz="889000">
            <a:lnSpc>
              <a:spcPct val="90000"/>
            </a:lnSpc>
            <a:spcBef>
              <a:spcPct val="0"/>
            </a:spcBef>
            <a:spcAft>
              <a:spcPct val="35000"/>
            </a:spcAft>
            <a:buNone/>
          </a:pPr>
          <a:r>
            <a:rPr lang="en-US" sz="2000" kern="1200" dirty="0">
              <a:solidFill>
                <a:schemeClr val="accent1">
                  <a:lumMod val="75000"/>
                </a:schemeClr>
              </a:solidFill>
              <a:latin typeface="Century Gothic" panose="020F0302020204030204"/>
            </a:rPr>
            <a:t>Topic 5</a:t>
          </a:r>
          <a:r>
            <a:rPr lang="en-US" sz="2000" kern="1200" dirty="0">
              <a:solidFill>
                <a:schemeClr val="accent1">
                  <a:lumMod val="75000"/>
                </a:schemeClr>
              </a:solidFill>
            </a:rPr>
            <a:t>.</a:t>
          </a:r>
        </a:p>
        <a:p>
          <a:pPr marL="0" lvl="0" indent="0" algn="l" defTabSz="889000">
            <a:lnSpc>
              <a:spcPct val="90000"/>
            </a:lnSpc>
            <a:spcBef>
              <a:spcPct val="0"/>
            </a:spcBef>
            <a:spcAft>
              <a:spcPct val="35000"/>
            </a:spcAft>
            <a:buNone/>
          </a:pPr>
          <a:r>
            <a:rPr lang="en-US" sz="1400" kern="1200" dirty="0"/>
            <a:t>Deriving meaning from monitoring data</a:t>
          </a:r>
        </a:p>
      </dsp:txBody>
      <dsp:txXfrm>
        <a:off x="9195398" y="1342661"/>
        <a:ext cx="2088986" cy="1754748"/>
      </dsp:txXfrm>
    </dsp:sp>
    <dsp:sp modelId="{41A8C4F8-C6F7-4B1E-A6F8-853ABAC25ACC}">
      <dsp:nvSpPr>
        <dsp:cNvPr id="0" name=""/>
        <dsp:cNvSpPr/>
      </dsp:nvSpPr>
      <dsp:spPr>
        <a:xfrm>
          <a:off x="9801204" y="523779"/>
          <a:ext cx="877374" cy="877374"/>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404" tIns="12700" rIns="68404" bIns="12700" numCol="1" spcCol="1270" anchor="ctr" anchorCtr="0">
          <a:noAutofit/>
        </a:bodyPr>
        <a:lstStyle/>
        <a:p>
          <a:pPr marL="0" lvl="0" indent="0" algn="ctr" defTabSz="1866900">
            <a:lnSpc>
              <a:spcPct val="90000"/>
            </a:lnSpc>
            <a:spcBef>
              <a:spcPct val="0"/>
            </a:spcBef>
            <a:spcAft>
              <a:spcPct val="35000"/>
            </a:spcAft>
            <a:buNone/>
          </a:pPr>
          <a:r>
            <a:rPr lang="en-IN" sz="4200" kern="1200"/>
            <a:t>5</a:t>
          </a:r>
        </a:p>
      </dsp:txBody>
      <dsp:txXfrm>
        <a:off x="9929692" y="652267"/>
        <a:ext cx="620398" cy="620398"/>
      </dsp:txXfrm>
    </dsp:sp>
    <dsp:sp modelId="{22576F8E-9841-45D0-B883-E6B8FAEBBB48}">
      <dsp:nvSpPr>
        <dsp:cNvPr id="0" name=""/>
        <dsp:cNvSpPr/>
      </dsp:nvSpPr>
      <dsp:spPr>
        <a:xfrm>
          <a:off x="9195398" y="3155829"/>
          <a:ext cx="2088986"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151EFB99-1B56-4C3B-A920-C9F63568B3B5}">
          <dgm:prSet phldrT="1"/>
          <dgm:t>
            <a:bodyPr/>
            <a:lstStyle/>
            <a:p>
              <a:r>
                <a:t>1</a:t>
              </a:r>
            </a:p>
          </dgm:t>
        </dgm:pt>
        <dgm:pt modelId="201" type="sibTrans" cxnId="{86ABC99C-FE52-4C54-9A6D-3953E335B0E7}">
          <dgm:prSet phldrT="2"/>
          <dgm:t>
            <a:bodyPr/>
            <a:lstStyle/>
            <a:p>
              <a:r>
                <a:t>2</a:t>
              </a:r>
            </a:p>
          </dgm:t>
        </dgm:pt>
        <dgm:pt modelId="301" type="sibTrans" cxnId="{1BCC6BCE-EC6C-445D-BA79-A177C90174D5}">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26D37A0-F398-4276-AAF6-E62AA90BC97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D96B402-FD6E-4995-8160-C6DD76DAAC5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A37F7A-782D-430C-B7DE-046B665BEF14}" type="datetimeFigureOut">
              <a:rPr lang="en-US" smtClean="0"/>
              <a:t>4/15/2021</a:t>
            </a:fld>
            <a:endParaRPr lang="en-US"/>
          </a:p>
        </p:txBody>
      </p:sp>
      <p:sp>
        <p:nvSpPr>
          <p:cNvPr id="4" name="Footer Placeholder 3">
            <a:extLst>
              <a:ext uri="{FF2B5EF4-FFF2-40B4-BE49-F238E27FC236}">
                <a16:creationId xmlns:a16="http://schemas.microsoft.com/office/drawing/2014/main" id="{67BA7967-B488-405D-84A2-64F6D9128F3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A65115A-3EB4-4B47-8F4B-4F42519BF9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0885D5-D443-4228-8B2C-B9DF9A30D578}" type="slidenum">
              <a:rPr lang="en-US" smtClean="0"/>
              <a:t>‹#›</a:t>
            </a:fld>
            <a:endParaRPr lang="en-US"/>
          </a:p>
        </p:txBody>
      </p:sp>
    </p:spTree>
    <p:extLst>
      <p:ext uri="{BB962C8B-B14F-4D97-AF65-F5344CB8AC3E}">
        <p14:creationId xmlns:p14="http://schemas.microsoft.com/office/powerpoint/2010/main" val="414789139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jpeg>
</file>

<file path=ppt/media/image3.jpeg>
</file>

<file path=ppt/media/image4.jpeg>
</file>

<file path=ppt/media/image5.jpeg>
</file>

<file path=ppt/media/image6.jpe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1CCEED-E5F4-4698-B012-83262916D7BD}" type="datetimeFigureOut">
              <a:rPr lang="en-US" noProof="0" smtClean="0"/>
              <a:t>4/15/2021</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D2F9AB-3C90-481E-8C34-4F549BF455D7}" type="slidenum">
              <a:rPr lang="en-US" noProof="0" smtClean="0"/>
              <a:t>‹#›</a:t>
            </a:fld>
            <a:endParaRPr lang="en-US" noProof="0"/>
          </a:p>
        </p:txBody>
      </p:sp>
    </p:spTree>
    <p:extLst>
      <p:ext uri="{BB962C8B-B14F-4D97-AF65-F5344CB8AC3E}">
        <p14:creationId xmlns:p14="http://schemas.microsoft.com/office/powerpoint/2010/main" val="3891717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405257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6480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45676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4362450"/>
            <a:ext cx="3111954" cy="249554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4857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5735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73875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1888029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1609890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p>
        </p:txBody>
      </p:sp>
    </p:spTree>
    <p:extLst>
      <p:ext uri="{BB962C8B-B14F-4D97-AF65-F5344CB8AC3E}">
        <p14:creationId xmlns:p14="http://schemas.microsoft.com/office/powerpoint/2010/main" val="10577459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402950360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24792554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a:p>
        </p:txBody>
      </p:sp>
    </p:spTree>
    <p:extLst>
      <p:ext uri="{BB962C8B-B14F-4D97-AF65-F5344CB8AC3E}">
        <p14:creationId xmlns:p14="http://schemas.microsoft.com/office/powerpoint/2010/main" val="1681607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star, outdoor object, night sky&#10;&#10;Description automatically generated">
            <a:extLst>
              <a:ext uri="{FF2B5EF4-FFF2-40B4-BE49-F238E27FC236}">
                <a16:creationId xmlns:a16="http://schemas.microsoft.com/office/drawing/2014/main" id="{51D89317-1BD9-4F9F-B547-7A000BCA1BD4}"/>
              </a:ext>
            </a:extLst>
          </p:cNvPr>
          <p:cNvPicPr>
            <a:picLocks noChangeAspect="1"/>
          </p:cNvPicPr>
          <p:nvPr userDrawn="1"/>
        </p:nvPicPr>
        <p:blipFill rotWithShape="1">
          <a:blip r:embed="rId2"/>
          <a:srcRect t="14220"/>
          <a:stretch/>
        </p:blipFill>
        <p:spPr>
          <a:xfrm>
            <a:off x="0" y="0"/>
            <a:ext cx="12192000" cy="6858000"/>
          </a:xfrm>
          <a:prstGeom prst="rect">
            <a:avLst/>
          </a:prstGeom>
        </p:spPr>
      </p:pic>
      <p:sp>
        <p:nvSpPr>
          <p:cNvPr id="8" name="Rectangle 7">
            <a:extLst>
              <a:ext uri="{FF2B5EF4-FFF2-40B4-BE49-F238E27FC236}">
                <a16:creationId xmlns:a16="http://schemas.microsoft.com/office/drawing/2014/main" id="{21508BC1-7ABB-42C8-B268-3C6F4FD455DE}"/>
              </a:ext>
            </a:extLst>
          </p:cNvPr>
          <p:cNvSpPr/>
          <p:nvPr userDrawn="1"/>
        </p:nvSpPr>
        <p:spPr>
          <a:xfrm>
            <a:off x="200025" y="0"/>
            <a:ext cx="11991975" cy="6858000"/>
          </a:xfrm>
          <a:prstGeom prst="rect">
            <a:avLst/>
          </a:prstGeom>
          <a:solidFill>
            <a:schemeClr val="tx1">
              <a:lumMod val="5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42494428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821831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07160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385560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48439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Tree>
    <p:extLst>
      <p:ext uri="{BB962C8B-B14F-4D97-AF65-F5344CB8AC3E}">
        <p14:creationId xmlns:p14="http://schemas.microsoft.com/office/powerpoint/2010/main" val="24635261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27235374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40809933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114761227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Tree>
    <p:extLst>
      <p:ext uri="{BB962C8B-B14F-4D97-AF65-F5344CB8AC3E}">
        <p14:creationId xmlns:p14="http://schemas.microsoft.com/office/powerpoint/2010/main" val="14420245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351154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55221868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636591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803578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251133316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26437350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Tree>
    <p:extLst>
      <p:ext uri="{BB962C8B-B14F-4D97-AF65-F5344CB8AC3E}">
        <p14:creationId xmlns:p14="http://schemas.microsoft.com/office/powerpoint/2010/main" val="131122348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424912850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spTree>
    <p:extLst>
      <p:ext uri="{BB962C8B-B14F-4D97-AF65-F5344CB8AC3E}">
        <p14:creationId xmlns:p14="http://schemas.microsoft.com/office/powerpoint/2010/main" val="342841785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Tree>
    <p:extLst>
      <p:ext uri="{BB962C8B-B14F-4D97-AF65-F5344CB8AC3E}">
        <p14:creationId xmlns:p14="http://schemas.microsoft.com/office/powerpoint/2010/main" val="146592278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Tree>
    <p:extLst>
      <p:ext uri="{BB962C8B-B14F-4D97-AF65-F5344CB8AC3E}">
        <p14:creationId xmlns:p14="http://schemas.microsoft.com/office/powerpoint/2010/main" val="43123615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Tree>
    <p:extLst>
      <p:ext uri="{BB962C8B-B14F-4D97-AF65-F5344CB8AC3E}">
        <p14:creationId xmlns:p14="http://schemas.microsoft.com/office/powerpoint/2010/main" val="2622581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146901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Tree>
    <p:extLst>
      <p:ext uri="{BB962C8B-B14F-4D97-AF65-F5344CB8AC3E}">
        <p14:creationId xmlns:p14="http://schemas.microsoft.com/office/powerpoint/2010/main" val="12238499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083598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p>
        </p:txBody>
      </p:sp>
    </p:spTree>
    <p:extLst>
      <p:ext uri="{BB962C8B-B14F-4D97-AF65-F5344CB8AC3E}">
        <p14:creationId xmlns:p14="http://schemas.microsoft.com/office/powerpoint/2010/main" val="407756543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p>
        </p:txBody>
      </p:sp>
    </p:spTree>
    <p:extLst>
      <p:ext uri="{BB962C8B-B14F-4D97-AF65-F5344CB8AC3E}">
        <p14:creationId xmlns:p14="http://schemas.microsoft.com/office/powerpoint/2010/main" val="287103087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Tree>
    <p:extLst>
      <p:ext uri="{BB962C8B-B14F-4D97-AF65-F5344CB8AC3E}">
        <p14:creationId xmlns:p14="http://schemas.microsoft.com/office/powerpoint/2010/main" val="246870256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Tree>
    <p:extLst>
      <p:ext uri="{BB962C8B-B14F-4D97-AF65-F5344CB8AC3E}">
        <p14:creationId xmlns:p14="http://schemas.microsoft.com/office/powerpoint/2010/main" val="270114346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tx2">
                    <a:lumMod val="50000"/>
                  </a:schemeClr>
                </a:solidFill>
              </a:defRPr>
            </a:lvl1pPr>
            <a:lvl2pPr>
              <a:defRPr sz="2000">
                <a:solidFill>
                  <a:schemeClr val="tx2">
                    <a:lumMod val="50000"/>
                  </a:schemeClr>
                </a:solidFill>
              </a:defRPr>
            </a:lvl2pPr>
            <a:lvl3pPr>
              <a:defRPr sz="1800">
                <a:solidFill>
                  <a:schemeClr val="tx2">
                    <a:lumMod val="50000"/>
                  </a:schemeClr>
                </a:solidFill>
              </a:defRPr>
            </a:lvl3pPr>
            <a:lvl4pPr>
              <a:defRPr sz="1600">
                <a:solidFill>
                  <a:schemeClr val="tx2">
                    <a:lumMod val="50000"/>
                  </a:schemeClr>
                </a:solidFill>
              </a:defRPr>
            </a:lvl4pPr>
            <a:lvl5pPr>
              <a:defRPr sz="1600">
                <a:solidFill>
                  <a:schemeClr val="tx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072931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D928258E-48B5-471F-BC61-B45FB2CA51BA}"/>
              </a:ext>
            </a:extLst>
          </p:cNvPr>
          <p:cNvSpPr/>
          <p:nvPr userDrawn="1"/>
        </p:nvSpPr>
        <p:spPr>
          <a:xfrm>
            <a:off x="7458074" y="1233488"/>
            <a:ext cx="4419187" cy="496728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7632700" y="1450975"/>
            <a:ext cx="4065588" cy="4552950"/>
          </a:xfrm>
        </p:spPr>
        <p:txBody>
          <a:bodyPr>
            <a:normAutofit/>
          </a:bodyPr>
          <a:lstStyle>
            <a:lvl1pPr>
              <a:defRPr sz="2400">
                <a:solidFill>
                  <a:schemeClr val="tx2">
                    <a:lumMod val="50000"/>
                  </a:schemeClr>
                </a:solidFill>
              </a:defRPr>
            </a:lvl1pPr>
            <a:lvl2pPr>
              <a:defRPr sz="2000">
                <a:solidFill>
                  <a:schemeClr val="tx2">
                    <a:lumMod val="50000"/>
                  </a:schemeClr>
                </a:solidFill>
              </a:defRPr>
            </a:lvl2pPr>
            <a:lvl3pPr>
              <a:defRPr sz="1800">
                <a:solidFill>
                  <a:schemeClr val="tx2">
                    <a:lumMod val="50000"/>
                  </a:schemeClr>
                </a:solidFill>
              </a:defRPr>
            </a:lvl3pPr>
            <a:lvl4pPr>
              <a:defRPr sz="1600">
                <a:solidFill>
                  <a:schemeClr val="tx2">
                    <a:lumMod val="50000"/>
                  </a:schemeClr>
                </a:solidFill>
              </a:defRPr>
            </a:lvl4pPr>
            <a:lvl5pPr>
              <a:defRPr sz="1600">
                <a:solidFill>
                  <a:schemeClr val="tx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717214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p>
        </p:txBody>
      </p:sp>
    </p:spTree>
    <p:extLst>
      <p:ext uri="{BB962C8B-B14F-4D97-AF65-F5344CB8AC3E}">
        <p14:creationId xmlns:p14="http://schemas.microsoft.com/office/powerpoint/2010/main" val="59780753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p>
        </p:txBody>
      </p:sp>
    </p:spTree>
    <p:extLst>
      <p:ext uri="{BB962C8B-B14F-4D97-AF65-F5344CB8AC3E}">
        <p14:creationId xmlns:p14="http://schemas.microsoft.com/office/powerpoint/2010/main" val="1348793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24959849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986870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p>
        </p:txBody>
      </p:sp>
    </p:spTree>
    <p:extLst>
      <p:ext uri="{BB962C8B-B14F-4D97-AF65-F5344CB8AC3E}">
        <p14:creationId xmlns:p14="http://schemas.microsoft.com/office/powerpoint/2010/main" val="3813430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a:t>Thank You</a:t>
            </a:r>
          </a:p>
        </p:txBody>
      </p:sp>
    </p:spTree>
    <p:extLst>
      <p:ext uri="{BB962C8B-B14F-4D97-AF65-F5344CB8AC3E}">
        <p14:creationId xmlns:p14="http://schemas.microsoft.com/office/powerpoint/2010/main" val="171633077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a:p>
        </p:txBody>
      </p:sp>
    </p:spTree>
    <p:extLst>
      <p:ext uri="{BB962C8B-B14F-4D97-AF65-F5344CB8AC3E}">
        <p14:creationId xmlns:p14="http://schemas.microsoft.com/office/powerpoint/2010/main" val="66191948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a:p>
        </p:txBody>
      </p:sp>
    </p:spTree>
    <p:extLst>
      <p:ext uri="{BB962C8B-B14F-4D97-AF65-F5344CB8AC3E}">
        <p14:creationId xmlns:p14="http://schemas.microsoft.com/office/powerpoint/2010/main" val="1280240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5" name="Rectangle 4">
            <a:extLst>
              <a:ext uri="{FF2B5EF4-FFF2-40B4-BE49-F238E27FC236}">
                <a16:creationId xmlns:a16="http://schemas.microsoft.com/office/drawing/2014/main" id="{8F1DC201-9164-47DF-995A-32753940C75F}"/>
              </a:ext>
            </a:extLst>
          </p:cNvPr>
          <p:cNvSpPr/>
          <p:nvPr userDrawn="1"/>
        </p:nvSpPr>
        <p:spPr>
          <a:xfrm>
            <a:off x="0" y="260350"/>
            <a:ext cx="300037" cy="755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3434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16612830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4115079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575194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image" Target="../media/image1.jpeg"/><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icture containing star, outdoor object, night sky&#10;&#10;Description automatically generated">
            <a:extLst>
              <a:ext uri="{FF2B5EF4-FFF2-40B4-BE49-F238E27FC236}">
                <a16:creationId xmlns:a16="http://schemas.microsoft.com/office/drawing/2014/main" id="{A112180D-B9B7-4D8C-9189-BBB52F88D7AD}"/>
              </a:ext>
            </a:extLst>
          </p:cNvPr>
          <p:cNvPicPr>
            <a:picLocks noChangeAspect="1"/>
          </p:cNvPicPr>
          <p:nvPr userDrawn="1"/>
        </p:nvPicPr>
        <p:blipFill rotWithShape="1">
          <a:blip r:embed="rId56"/>
          <a:srcRect t="14220"/>
          <a:stretch/>
        </p:blipFill>
        <p:spPr>
          <a:xfrm>
            <a:off x="0" y="0"/>
            <a:ext cx="12192000" cy="6858000"/>
          </a:xfrm>
          <a:prstGeom prst="rect">
            <a:avLst/>
          </a:prstGeom>
        </p:spPr>
      </p:pic>
      <p:sp>
        <p:nvSpPr>
          <p:cNvPr id="9" name="Rectangle 8">
            <a:extLst>
              <a:ext uri="{FF2B5EF4-FFF2-40B4-BE49-F238E27FC236}">
                <a16:creationId xmlns:a16="http://schemas.microsoft.com/office/drawing/2014/main" id="{A267819C-51EA-4D0D-92FA-D1A71CF1EBEB}"/>
              </a:ext>
            </a:extLst>
          </p:cNvPr>
          <p:cNvSpPr/>
          <p:nvPr userDrawn="1"/>
        </p:nvSpPr>
        <p:spPr>
          <a:xfrm>
            <a:off x="1" y="0"/>
            <a:ext cx="12192000" cy="6858000"/>
          </a:xfrm>
          <a:prstGeom prst="rect">
            <a:avLst/>
          </a:prstGeom>
          <a:solidFill>
            <a:schemeClr val="tx1">
              <a:lumMod val="50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tx1"/>
                </a:solidFill>
              </a:defRPr>
            </a:lvl1pPr>
          </a:lstStyle>
          <a:p>
            <a:fld id="{03DC2DEF-D2FE-4B45-ABA4-9F153FD1C98A}" type="slidenum">
              <a:rPr lang="en-US" smtClean="0"/>
              <a:pPr/>
              <a:t>‹#›</a:t>
            </a:fld>
            <a:endParaRPr lang="en-US"/>
          </a:p>
        </p:txBody>
      </p:sp>
    </p:spTree>
    <p:extLst>
      <p:ext uri="{BB962C8B-B14F-4D97-AF65-F5344CB8AC3E}">
        <p14:creationId xmlns:p14="http://schemas.microsoft.com/office/powerpoint/2010/main" val="10473037"/>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41" r:id="rId18"/>
    <p:sldLayoutId id="2147483806" r:id="rId19"/>
    <p:sldLayoutId id="2147483807" r:id="rId20"/>
    <p:sldLayoutId id="2147483808" r:id="rId21"/>
    <p:sldLayoutId id="2147483809" r:id="rId22"/>
    <p:sldLayoutId id="2147483810" r:id="rId23"/>
    <p:sldLayoutId id="2147483811" r:id="rId24"/>
    <p:sldLayoutId id="2147483812" r:id="rId25"/>
    <p:sldLayoutId id="2147483813" r:id="rId26"/>
    <p:sldLayoutId id="2147483814" r:id="rId27"/>
    <p:sldLayoutId id="2147483815" r:id="rId28"/>
    <p:sldLayoutId id="2147483816" r:id="rId29"/>
    <p:sldLayoutId id="2147483817" r:id="rId30"/>
    <p:sldLayoutId id="2147483818" r:id="rId31"/>
    <p:sldLayoutId id="2147483819" r:id="rId32"/>
    <p:sldLayoutId id="2147483820" r:id="rId33"/>
    <p:sldLayoutId id="2147483821" r:id="rId34"/>
    <p:sldLayoutId id="2147483822" r:id="rId35"/>
    <p:sldLayoutId id="2147483823" r:id="rId36"/>
    <p:sldLayoutId id="2147483824" r:id="rId37"/>
    <p:sldLayoutId id="2147483825" r:id="rId38"/>
    <p:sldLayoutId id="2147483826" r:id="rId39"/>
    <p:sldLayoutId id="2147483827" r:id="rId40"/>
    <p:sldLayoutId id="2147483828" r:id="rId41"/>
    <p:sldLayoutId id="2147483829" r:id="rId42"/>
    <p:sldLayoutId id="2147483830" r:id="rId43"/>
    <p:sldLayoutId id="2147483831" r:id="rId44"/>
    <p:sldLayoutId id="2147483832" r:id="rId45"/>
    <p:sldLayoutId id="2147483833" r:id="rId46"/>
    <p:sldLayoutId id="2147483842" r:id="rId47"/>
    <p:sldLayoutId id="2147483834" r:id="rId48"/>
    <p:sldLayoutId id="2147483835" r:id="rId49"/>
    <p:sldLayoutId id="2147483836" r:id="rId50"/>
    <p:sldLayoutId id="2147483837" r:id="rId51"/>
    <p:sldLayoutId id="2147483838" r:id="rId52"/>
    <p:sldLayoutId id="2147483839" r:id="rId53"/>
    <p:sldLayoutId id="2147483840" r:id="rId54"/>
  </p:sldLayoutIdLst>
  <p:hf hdr="0" ftr="0" dt="0"/>
  <p:txStyles>
    <p:title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p15:clr>
            <a:srgbClr val="F26B43"/>
          </p15:clr>
        </p15:guide>
        <p15:guide id="2" pos="234">
          <p15:clr>
            <a:srgbClr val="F26B43"/>
          </p15:clr>
        </p15:guide>
        <p15:guide id="3" orient="horz" pos="4133">
          <p15:clr>
            <a:srgbClr val="F26B43"/>
          </p15:clr>
        </p15:guide>
        <p15:guide id="4" pos="7491">
          <p15:clr>
            <a:srgbClr val="F26B43"/>
          </p15:clr>
        </p15:guide>
        <p15:guide id="5" orient="horz" pos="640">
          <p15:clr>
            <a:srgbClr val="F26B43"/>
          </p15:clr>
        </p15:guide>
        <p15:guide id="6" orient="horz" pos="777">
          <p15:clr>
            <a:srgbClr val="F26B43"/>
          </p15:clr>
        </p15:guide>
        <p15:guide id="7" orient="horz" pos="4020">
          <p15:clr>
            <a:srgbClr val="F26B43"/>
          </p15:clr>
        </p15:guide>
        <p15:guide id="8" orient="horz" pos="390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blog.csdn.net/erdongritian/article/details/80926731" TargetMode="External"/><Relationship Id="rId2" Type="http://schemas.openxmlformats.org/officeDocument/2006/relationships/image" Target="../media/image10.png"/><Relationship Id="rId1" Type="http://schemas.openxmlformats.org/officeDocument/2006/relationships/slideLayout" Target="../slideLayouts/slideLayout48.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8.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8.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8.xml"/></Relationships>
</file>

<file path=ppt/slides/_rels/slide1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jpeg"/><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42.xml"/><Relationship Id="rId4" Type="http://schemas.openxmlformats.org/officeDocument/2006/relationships/image" Target="../media/image8.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a:xfrm>
            <a:off x="6905625" y="2420203"/>
            <a:ext cx="4986338" cy="830997"/>
          </a:xfrm>
        </p:spPr>
        <p:txBody>
          <a:bodyPr>
            <a:spAutoFit/>
          </a:bodyPr>
          <a:lstStyle/>
          <a:p>
            <a:pPr algn="ctr">
              <a:lnSpc>
                <a:spcPct val="100000"/>
              </a:lnSpc>
              <a:spcBef>
                <a:spcPts val="0"/>
              </a:spcBef>
            </a:pPr>
            <a:r>
              <a:rPr lang="en-US" sz="4800" dirty="0">
                <a:latin typeface="Century Gothic" panose="020B0502020202020204" pitchFamily="34" charset="0"/>
              </a:rPr>
              <a:t>MONITORING</a:t>
            </a: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a:xfrm>
            <a:off x="6905625" y="3467100"/>
            <a:ext cx="4986338" cy="461665"/>
          </a:xfrm>
        </p:spPr>
        <p:txBody>
          <a:bodyPr>
            <a:spAutoFit/>
          </a:bodyPr>
          <a:lstStyle/>
          <a:p>
            <a:pPr algn="ctr">
              <a:lnSpc>
                <a:spcPct val="100000"/>
              </a:lnSpc>
              <a:spcBef>
                <a:spcPts val="0"/>
              </a:spcBef>
            </a:pPr>
            <a:r>
              <a:rPr lang="en-US" dirty="0">
                <a:latin typeface="Century Gothic" panose="020B0502020202020204" pitchFamily="34" charset="0"/>
              </a:rPr>
              <a:t>LECTURE 4 MODULE 3 </a:t>
            </a:r>
          </a:p>
        </p:txBody>
      </p:sp>
      <p:pic>
        <p:nvPicPr>
          <p:cNvPr id="8" name="Picture Placeholder 7">
            <a:extLst>
              <a:ext uri="{FF2B5EF4-FFF2-40B4-BE49-F238E27FC236}">
                <a16:creationId xmlns:a16="http://schemas.microsoft.com/office/drawing/2014/main" id="{66054C6C-EDF5-44F2-8C77-455742715D3D}"/>
              </a:ext>
            </a:extLst>
          </p:cNvPr>
          <p:cNvPicPr>
            <a:picLocks noGrp="1" noChangeAspect="1"/>
          </p:cNvPicPr>
          <p:nvPr>
            <p:ph type="pic" sz="quarter" idx="10"/>
          </p:nvPr>
        </p:nvPicPr>
        <p:blipFill rotWithShape="1">
          <a:blip r:embed="rId2"/>
          <a:srcRect l="28418" r="16590"/>
          <a:stretch/>
        </p:blipFill>
        <p:spPr>
          <a:xfrm>
            <a:off x="571500" y="0"/>
            <a:ext cx="6034088" cy="6857999"/>
          </a:xfrm>
        </p:spPr>
      </p:pic>
    </p:spTree>
    <p:extLst>
      <p:ext uri="{BB962C8B-B14F-4D97-AF65-F5344CB8AC3E}">
        <p14:creationId xmlns:p14="http://schemas.microsoft.com/office/powerpoint/2010/main" val="1495496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9E7AB48-9506-418F-9669-4D61399B1291}"/>
              </a:ext>
            </a:extLst>
          </p:cNvPr>
          <p:cNvSpPr>
            <a:spLocks noGrp="1"/>
          </p:cNvSpPr>
          <p:nvPr>
            <p:ph type="title"/>
          </p:nvPr>
        </p:nvSpPr>
        <p:spPr/>
        <p:txBody>
          <a:bodyPr>
            <a:normAutofit fontScale="90000"/>
          </a:bodyPr>
          <a:lstStyle/>
          <a:p>
            <a:r>
              <a:rPr lang="fr-FR" dirty="0"/>
              <a:t>AN INTRODUCTION AND BRIEF ABOUT ELASTIC STACK</a:t>
            </a:r>
          </a:p>
        </p:txBody>
      </p:sp>
      <p:sp>
        <p:nvSpPr>
          <p:cNvPr id="4" name="Slide Number Placeholder 3">
            <a:extLst>
              <a:ext uri="{FF2B5EF4-FFF2-40B4-BE49-F238E27FC236}">
                <a16:creationId xmlns:a16="http://schemas.microsoft.com/office/drawing/2014/main" id="{EBFC907E-AA71-4D00-9E31-668D02DA1BEA}"/>
              </a:ext>
            </a:extLst>
          </p:cNvPr>
          <p:cNvSpPr>
            <a:spLocks noGrp="1"/>
          </p:cNvSpPr>
          <p:nvPr>
            <p:ph type="sldNum" sz="quarter" idx="12"/>
          </p:nvPr>
        </p:nvSpPr>
        <p:spPr/>
        <p:txBody>
          <a:bodyPr/>
          <a:lstStyle/>
          <a:p>
            <a:fld id="{03DC2DEF-D2FE-4B45-ABA4-9F153FD1C98A}" type="slidenum">
              <a:rPr lang="en-US" smtClean="0"/>
              <a:t>10</a:t>
            </a:fld>
            <a:endParaRPr lang="en-US"/>
          </a:p>
        </p:txBody>
      </p:sp>
      <p:sp>
        <p:nvSpPr>
          <p:cNvPr id="10" name="Rectangle 9">
            <a:extLst>
              <a:ext uri="{FF2B5EF4-FFF2-40B4-BE49-F238E27FC236}">
                <a16:creationId xmlns:a16="http://schemas.microsoft.com/office/drawing/2014/main" id="{CA1D4D6F-5F3C-4891-B648-E14B9289F4C8}"/>
              </a:ext>
            </a:extLst>
          </p:cNvPr>
          <p:cNvSpPr/>
          <p:nvPr/>
        </p:nvSpPr>
        <p:spPr>
          <a:xfrm>
            <a:off x="0" y="260350"/>
            <a:ext cx="300037" cy="755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2439AA9F-4BA2-442A-B610-2C3E82C32CA1}"/>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972" t="-14952" r="-1972" b="-14952"/>
          <a:stretch/>
        </p:blipFill>
        <p:spPr>
          <a:xfrm>
            <a:off x="0" y="1223129"/>
            <a:ext cx="6286500" cy="5050671"/>
          </a:xfrm>
          <a:prstGeom prst="rect">
            <a:avLst/>
          </a:prstGeom>
        </p:spPr>
      </p:pic>
      <p:sp>
        <p:nvSpPr>
          <p:cNvPr id="16" name="Text Placeholder 3">
            <a:extLst>
              <a:ext uri="{FF2B5EF4-FFF2-40B4-BE49-F238E27FC236}">
                <a16:creationId xmlns:a16="http://schemas.microsoft.com/office/drawing/2014/main" id="{DDC86154-5145-4E68-ADCB-51AA01313957}"/>
              </a:ext>
            </a:extLst>
          </p:cNvPr>
          <p:cNvSpPr txBox="1">
            <a:spLocks/>
          </p:cNvSpPr>
          <p:nvPr/>
        </p:nvSpPr>
        <p:spPr>
          <a:xfrm>
            <a:off x="6644321" y="1448473"/>
            <a:ext cx="5247641" cy="4739759"/>
          </a:xfrm>
          <a:prstGeom prst="rect">
            <a:avLst/>
          </a:prstGeom>
        </p:spPr>
        <p:txBody>
          <a:bodyP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200"/>
              </a:spcBef>
            </a:pPr>
            <a:r>
              <a:rPr lang="en-US" sz="2400" dirty="0"/>
              <a:t>Some great features</a:t>
            </a:r>
          </a:p>
          <a:p>
            <a:pPr lvl="1">
              <a:lnSpc>
                <a:spcPct val="100000"/>
              </a:lnSpc>
              <a:spcBef>
                <a:spcPts val="1200"/>
              </a:spcBef>
            </a:pPr>
            <a:r>
              <a:rPr lang="en-US" sz="2000" dirty="0"/>
              <a:t>Excellent search capabilities</a:t>
            </a:r>
          </a:p>
          <a:p>
            <a:pPr lvl="1">
              <a:lnSpc>
                <a:spcPct val="100000"/>
              </a:lnSpc>
              <a:spcBef>
                <a:spcPts val="1200"/>
              </a:spcBef>
            </a:pPr>
            <a:r>
              <a:rPr lang="en-US" sz="2000" dirty="0"/>
              <a:t>Excellent scaling and availability</a:t>
            </a:r>
          </a:p>
          <a:p>
            <a:pPr lvl="1">
              <a:lnSpc>
                <a:spcPct val="100000"/>
              </a:lnSpc>
              <a:spcBef>
                <a:spcPts val="1200"/>
              </a:spcBef>
            </a:pPr>
            <a:r>
              <a:rPr lang="en-US" sz="2000" dirty="0"/>
              <a:t>Excellent customizable graphs</a:t>
            </a:r>
          </a:p>
          <a:p>
            <a:pPr lvl="1">
              <a:lnSpc>
                <a:spcPct val="100000"/>
              </a:lnSpc>
              <a:spcBef>
                <a:spcPts val="1200"/>
              </a:spcBef>
            </a:pPr>
            <a:r>
              <a:rPr lang="en-US" sz="2000" dirty="0"/>
              <a:t>Excellent support and community</a:t>
            </a:r>
          </a:p>
          <a:p>
            <a:pPr lvl="1">
              <a:lnSpc>
                <a:spcPct val="100000"/>
              </a:lnSpc>
              <a:spcBef>
                <a:spcPts val="1200"/>
              </a:spcBef>
            </a:pPr>
            <a:r>
              <a:rPr lang="en-US" sz="2000" dirty="0"/>
              <a:t>Elastic decided to change future versions non-open source, but we have OpenSearch (A fork by AWS)</a:t>
            </a:r>
          </a:p>
          <a:p>
            <a:pPr>
              <a:lnSpc>
                <a:spcPct val="100000"/>
              </a:lnSpc>
              <a:spcBef>
                <a:spcPts val="1200"/>
              </a:spcBef>
            </a:pPr>
            <a:r>
              <a:rPr lang="en-US" sz="2400" dirty="0"/>
              <a:t>A quick walkthrough of my local Elastic stack</a:t>
            </a:r>
          </a:p>
          <a:p>
            <a:pPr lvl="1">
              <a:lnSpc>
                <a:spcPct val="100000"/>
              </a:lnSpc>
              <a:spcBef>
                <a:spcPts val="1200"/>
              </a:spcBef>
            </a:pPr>
            <a:endParaRPr lang="en-US" sz="2000" dirty="0"/>
          </a:p>
        </p:txBody>
      </p:sp>
    </p:spTree>
    <p:extLst>
      <p:ext uri="{BB962C8B-B14F-4D97-AF65-F5344CB8AC3E}">
        <p14:creationId xmlns:p14="http://schemas.microsoft.com/office/powerpoint/2010/main" val="203475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9E7AB48-9506-418F-9669-4D61399B1291}"/>
              </a:ext>
            </a:extLst>
          </p:cNvPr>
          <p:cNvSpPr>
            <a:spLocks noGrp="1"/>
          </p:cNvSpPr>
          <p:nvPr>
            <p:ph type="title"/>
          </p:nvPr>
        </p:nvSpPr>
        <p:spPr/>
        <p:txBody>
          <a:bodyPr/>
          <a:lstStyle/>
          <a:p>
            <a:r>
              <a:rPr lang="fr-FR" dirty="0"/>
              <a:t>TYPES OF PROFILING TOOLS</a:t>
            </a:r>
          </a:p>
        </p:txBody>
      </p:sp>
      <p:sp>
        <p:nvSpPr>
          <p:cNvPr id="4" name="Slide Number Placeholder 3">
            <a:extLst>
              <a:ext uri="{FF2B5EF4-FFF2-40B4-BE49-F238E27FC236}">
                <a16:creationId xmlns:a16="http://schemas.microsoft.com/office/drawing/2014/main" id="{EBFC907E-AA71-4D00-9E31-668D02DA1BEA}"/>
              </a:ext>
            </a:extLst>
          </p:cNvPr>
          <p:cNvSpPr>
            <a:spLocks noGrp="1"/>
          </p:cNvSpPr>
          <p:nvPr>
            <p:ph type="sldNum" sz="quarter" idx="12"/>
          </p:nvPr>
        </p:nvSpPr>
        <p:spPr/>
        <p:txBody>
          <a:bodyPr/>
          <a:lstStyle/>
          <a:p>
            <a:fld id="{03DC2DEF-D2FE-4B45-ABA4-9F153FD1C98A}" type="slidenum">
              <a:rPr lang="en-US" smtClean="0"/>
              <a:t>11</a:t>
            </a:fld>
            <a:endParaRPr lang="en-US"/>
          </a:p>
        </p:txBody>
      </p:sp>
      <p:sp>
        <p:nvSpPr>
          <p:cNvPr id="10" name="Rectangle 9">
            <a:extLst>
              <a:ext uri="{FF2B5EF4-FFF2-40B4-BE49-F238E27FC236}">
                <a16:creationId xmlns:a16="http://schemas.microsoft.com/office/drawing/2014/main" id="{CA1D4D6F-5F3C-4891-B648-E14B9289F4C8}"/>
              </a:ext>
            </a:extLst>
          </p:cNvPr>
          <p:cNvSpPr/>
          <p:nvPr/>
        </p:nvSpPr>
        <p:spPr>
          <a:xfrm>
            <a:off x="0" y="260350"/>
            <a:ext cx="300037" cy="755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picture containing text, electronics, circuit&#10;&#10;Description automatically generated">
            <a:extLst>
              <a:ext uri="{FF2B5EF4-FFF2-40B4-BE49-F238E27FC236}">
                <a16:creationId xmlns:a16="http://schemas.microsoft.com/office/drawing/2014/main" id="{2439AA9F-4BA2-442A-B610-2C3E82C32CA1}"/>
              </a:ext>
            </a:extLst>
          </p:cNvPr>
          <p:cNvPicPr>
            <a:picLocks noChangeAspect="1"/>
          </p:cNvPicPr>
          <p:nvPr/>
        </p:nvPicPr>
        <p:blipFill rotWithShape="1">
          <a:blip r:embed="rId2"/>
          <a:srcRect l="25319"/>
          <a:stretch/>
        </p:blipFill>
        <p:spPr>
          <a:xfrm>
            <a:off x="0" y="1223129"/>
            <a:ext cx="6286500" cy="5050671"/>
          </a:xfrm>
          <a:prstGeom prst="rect">
            <a:avLst/>
          </a:prstGeom>
        </p:spPr>
      </p:pic>
      <p:sp>
        <p:nvSpPr>
          <p:cNvPr id="16" name="Text Placeholder 3">
            <a:extLst>
              <a:ext uri="{FF2B5EF4-FFF2-40B4-BE49-F238E27FC236}">
                <a16:creationId xmlns:a16="http://schemas.microsoft.com/office/drawing/2014/main" id="{DDC86154-5145-4E68-ADCB-51AA01313957}"/>
              </a:ext>
            </a:extLst>
          </p:cNvPr>
          <p:cNvSpPr txBox="1">
            <a:spLocks/>
          </p:cNvSpPr>
          <p:nvPr/>
        </p:nvSpPr>
        <p:spPr>
          <a:xfrm>
            <a:off x="6648290" y="2112614"/>
            <a:ext cx="5247641" cy="4093428"/>
          </a:xfrm>
          <a:prstGeom prst="rect">
            <a:avLst/>
          </a:prstGeom>
        </p:spPr>
        <p:txBody>
          <a:bodyP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200"/>
              </a:spcBef>
            </a:pPr>
            <a:r>
              <a:rPr lang="en-US" sz="2000" dirty="0"/>
              <a:t>Purpose</a:t>
            </a:r>
          </a:p>
          <a:p>
            <a:pPr lvl="1">
              <a:lnSpc>
                <a:spcPct val="100000"/>
              </a:lnSpc>
              <a:spcBef>
                <a:spcPts val="1200"/>
              </a:spcBef>
            </a:pPr>
            <a:r>
              <a:rPr lang="en-US" sz="2000" dirty="0"/>
              <a:t>General purpose e.g. </a:t>
            </a:r>
            <a:r>
              <a:rPr lang="en-US" sz="2000" dirty="0" err="1"/>
              <a:t>DynaTrace</a:t>
            </a:r>
            <a:endParaRPr lang="en-US" sz="2000" dirty="0"/>
          </a:p>
          <a:p>
            <a:pPr lvl="1">
              <a:lnSpc>
                <a:spcPct val="100000"/>
              </a:lnSpc>
              <a:spcBef>
                <a:spcPts val="1200"/>
              </a:spcBef>
            </a:pPr>
            <a:r>
              <a:rPr lang="en-US" sz="2000" dirty="0"/>
              <a:t>Language specific e.g. </a:t>
            </a:r>
            <a:r>
              <a:rPr lang="en-US" sz="2000" dirty="0" err="1"/>
              <a:t>JConsole</a:t>
            </a:r>
            <a:r>
              <a:rPr lang="en-US" sz="2000" dirty="0"/>
              <a:t>, </a:t>
            </a:r>
            <a:r>
              <a:rPr lang="en-US" sz="2000" dirty="0" err="1"/>
              <a:t>JProfiler</a:t>
            </a:r>
            <a:r>
              <a:rPr lang="en-US" sz="2000" dirty="0"/>
              <a:t> etc.</a:t>
            </a:r>
          </a:p>
          <a:p>
            <a:pPr>
              <a:lnSpc>
                <a:spcPct val="100000"/>
              </a:lnSpc>
              <a:spcBef>
                <a:spcPts val="1200"/>
              </a:spcBef>
            </a:pPr>
            <a:endParaRPr lang="en-US" sz="2000" dirty="0"/>
          </a:p>
          <a:p>
            <a:pPr>
              <a:lnSpc>
                <a:spcPct val="100000"/>
              </a:lnSpc>
              <a:spcBef>
                <a:spcPts val="1200"/>
              </a:spcBef>
            </a:pPr>
            <a:r>
              <a:rPr lang="en-US" sz="2000" dirty="0"/>
              <a:t>Nature of profiling</a:t>
            </a:r>
          </a:p>
          <a:p>
            <a:pPr lvl="1">
              <a:lnSpc>
                <a:spcPct val="100000"/>
              </a:lnSpc>
              <a:spcBef>
                <a:spcPts val="1200"/>
              </a:spcBef>
            </a:pPr>
            <a:r>
              <a:rPr lang="en-US" sz="2000" dirty="0"/>
              <a:t>Instrumentation: More details with higher overhead</a:t>
            </a:r>
          </a:p>
          <a:p>
            <a:pPr lvl="1">
              <a:lnSpc>
                <a:spcPct val="100000"/>
              </a:lnSpc>
              <a:spcBef>
                <a:spcPts val="1200"/>
              </a:spcBef>
            </a:pPr>
            <a:r>
              <a:rPr lang="en-US" sz="2000" dirty="0"/>
              <a:t>Sampling: Less details, less overhead</a:t>
            </a:r>
          </a:p>
        </p:txBody>
      </p:sp>
    </p:spTree>
    <p:extLst>
      <p:ext uri="{BB962C8B-B14F-4D97-AF65-F5344CB8AC3E}">
        <p14:creationId xmlns:p14="http://schemas.microsoft.com/office/powerpoint/2010/main" val="2827015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satellite in space&#10;&#10;Description automatically generated">
            <a:extLst>
              <a:ext uri="{FF2B5EF4-FFF2-40B4-BE49-F238E27FC236}">
                <a16:creationId xmlns:a16="http://schemas.microsoft.com/office/drawing/2014/main" id="{79998064-5075-485A-ACA7-336B76A289CB}"/>
              </a:ext>
            </a:extLst>
          </p:cNvPr>
          <p:cNvPicPr>
            <a:picLocks noGrp="1" noChangeAspect="1"/>
          </p:cNvPicPr>
          <p:nvPr>
            <p:ph type="pic" sz="quarter" idx="10"/>
          </p:nvPr>
        </p:nvPicPr>
        <p:blipFill rotWithShape="1">
          <a:blip r:embed="rId2"/>
          <a:srcRect l="16117" r="8067"/>
          <a:stretch/>
        </p:blipFill>
        <p:spPr>
          <a:xfrm>
            <a:off x="5016500" y="472281"/>
            <a:ext cx="7175500" cy="5913439"/>
          </a:xfrm>
        </p:spPr>
      </p:pic>
      <p:sp>
        <p:nvSpPr>
          <p:cNvPr id="3" name="Slide Number Placeholder 2">
            <a:extLst>
              <a:ext uri="{FF2B5EF4-FFF2-40B4-BE49-F238E27FC236}">
                <a16:creationId xmlns:a16="http://schemas.microsoft.com/office/drawing/2014/main" id="{671D56A6-0E7B-427D-AA69-4AD5C1F7D2DD}"/>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12</a:t>
            </a:fld>
            <a:endParaRPr lang="en-US"/>
          </a:p>
        </p:txBody>
      </p:sp>
      <p:sp>
        <p:nvSpPr>
          <p:cNvPr id="8" name="Title 4">
            <a:extLst>
              <a:ext uri="{FF2B5EF4-FFF2-40B4-BE49-F238E27FC236}">
                <a16:creationId xmlns:a16="http://schemas.microsoft.com/office/drawing/2014/main" id="{742E96BA-4E46-4B79-A83A-EFECE3A7DFEA}"/>
              </a:ext>
            </a:extLst>
          </p:cNvPr>
          <p:cNvSpPr txBox="1">
            <a:spLocks/>
          </p:cNvSpPr>
          <p:nvPr/>
        </p:nvSpPr>
        <p:spPr>
          <a:xfrm>
            <a:off x="771525" y="2718035"/>
            <a:ext cx="3476625" cy="1421928"/>
          </a:xfrm>
          <a:prstGeom prst="rect">
            <a:avLst/>
          </a:prstGeom>
        </p:spPr>
        <p:txBody>
          <a:bodyPr anchor="ctr">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pPr algn="ctr"/>
            <a:r>
              <a:rPr lang="en-US" sz="3200" dirty="0"/>
              <a:t>EXAMPLES FROM SOME REAL-LIFE MONITORING</a:t>
            </a:r>
            <a:endParaRPr lang="en-PH" sz="3200" dirty="0"/>
          </a:p>
        </p:txBody>
      </p:sp>
    </p:spTree>
    <p:extLst>
      <p:ext uri="{BB962C8B-B14F-4D97-AF65-F5344CB8AC3E}">
        <p14:creationId xmlns:p14="http://schemas.microsoft.com/office/powerpoint/2010/main" val="19737028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9E7AB48-9506-418F-9669-4D61399B1291}"/>
              </a:ext>
            </a:extLst>
          </p:cNvPr>
          <p:cNvSpPr>
            <a:spLocks noGrp="1"/>
          </p:cNvSpPr>
          <p:nvPr>
            <p:ph type="title"/>
          </p:nvPr>
        </p:nvSpPr>
        <p:spPr/>
        <p:txBody>
          <a:bodyPr/>
          <a:lstStyle/>
          <a:p>
            <a:r>
              <a:rPr lang="fr-FR" dirty="0"/>
              <a:t>A REAL LIFE EXAMPLE FROM NMON MONITORING</a:t>
            </a:r>
          </a:p>
        </p:txBody>
      </p:sp>
      <p:sp>
        <p:nvSpPr>
          <p:cNvPr id="4" name="Slide Number Placeholder 3">
            <a:extLst>
              <a:ext uri="{FF2B5EF4-FFF2-40B4-BE49-F238E27FC236}">
                <a16:creationId xmlns:a16="http://schemas.microsoft.com/office/drawing/2014/main" id="{EBFC907E-AA71-4D00-9E31-668D02DA1BEA}"/>
              </a:ext>
            </a:extLst>
          </p:cNvPr>
          <p:cNvSpPr>
            <a:spLocks noGrp="1"/>
          </p:cNvSpPr>
          <p:nvPr>
            <p:ph type="sldNum" sz="quarter" idx="12"/>
          </p:nvPr>
        </p:nvSpPr>
        <p:spPr/>
        <p:txBody>
          <a:bodyPr/>
          <a:lstStyle/>
          <a:p>
            <a:fld id="{03DC2DEF-D2FE-4B45-ABA4-9F153FD1C98A}" type="slidenum">
              <a:rPr lang="en-US" smtClean="0"/>
              <a:t>13</a:t>
            </a:fld>
            <a:endParaRPr lang="en-US"/>
          </a:p>
        </p:txBody>
      </p:sp>
      <p:sp>
        <p:nvSpPr>
          <p:cNvPr id="10" name="Rectangle 9">
            <a:extLst>
              <a:ext uri="{FF2B5EF4-FFF2-40B4-BE49-F238E27FC236}">
                <a16:creationId xmlns:a16="http://schemas.microsoft.com/office/drawing/2014/main" id="{CA1D4D6F-5F3C-4891-B648-E14B9289F4C8}"/>
              </a:ext>
            </a:extLst>
          </p:cNvPr>
          <p:cNvSpPr/>
          <p:nvPr/>
        </p:nvSpPr>
        <p:spPr>
          <a:xfrm>
            <a:off x="0" y="260350"/>
            <a:ext cx="300037" cy="755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picture containing text, electronics, circuit&#10;&#10;Description automatically generated">
            <a:extLst>
              <a:ext uri="{FF2B5EF4-FFF2-40B4-BE49-F238E27FC236}">
                <a16:creationId xmlns:a16="http://schemas.microsoft.com/office/drawing/2014/main" id="{2439AA9F-4BA2-442A-B610-2C3E82C32CA1}"/>
              </a:ext>
            </a:extLst>
          </p:cNvPr>
          <p:cNvPicPr>
            <a:picLocks noChangeAspect="1"/>
          </p:cNvPicPr>
          <p:nvPr/>
        </p:nvPicPr>
        <p:blipFill rotWithShape="1">
          <a:blip r:embed="rId2"/>
          <a:srcRect l="25319"/>
          <a:stretch/>
        </p:blipFill>
        <p:spPr>
          <a:xfrm>
            <a:off x="0" y="1223129"/>
            <a:ext cx="6286500" cy="5050671"/>
          </a:xfrm>
          <a:prstGeom prst="rect">
            <a:avLst/>
          </a:prstGeom>
        </p:spPr>
      </p:pic>
      <p:sp>
        <p:nvSpPr>
          <p:cNvPr id="16" name="Text Placeholder 3">
            <a:extLst>
              <a:ext uri="{FF2B5EF4-FFF2-40B4-BE49-F238E27FC236}">
                <a16:creationId xmlns:a16="http://schemas.microsoft.com/office/drawing/2014/main" id="{DDC86154-5145-4E68-ADCB-51AA01313957}"/>
              </a:ext>
            </a:extLst>
          </p:cNvPr>
          <p:cNvSpPr txBox="1">
            <a:spLocks/>
          </p:cNvSpPr>
          <p:nvPr/>
        </p:nvSpPr>
        <p:spPr>
          <a:xfrm>
            <a:off x="6648290" y="2112614"/>
            <a:ext cx="5247641" cy="1077218"/>
          </a:xfrm>
          <a:prstGeom prst="rect">
            <a:avLst/>
          </a:prstGeom>
        </p:spPr>
        <p:txBody>
          <a:bodyP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200"/>
              </a:spcBef>
            </a:pPr>
            <a:r>
              <a:rPr lang="en-US" sz="3200" dirty="0"/>
              <a:t>Let's look at the NMON files</a:t>
            </a:r>
          </a:p>
        </p:txBody>
      </p:sp>
    </p:spTree>
    <p:extLst>
      <p:ext uri="{BB962C8B-B14F-4D97-AF65-F5344CB8AC3E}">
        <p14:creationId xmlns:p14="http://schemas.microsoft.com/office/powerpoint/2010/main" val="20044471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satellite in space&#10;&#10;Description automatically generated">
            <a:extLst>
              <a:ext uri="{FF2B5EF4-FFF2-40B4-BE49-F238E27FC236}">
                <a16:creationId xmlns:a16="http://schemas.microsoft.com/office/drawing/2014/main" id="{79998064-5075-485A-ACA7-336B76A289CB}"/>
              </a:ext>
            </a:extLst>
          </p:cNvPr>
          <p:cNvPicPr>
            <a:picLocks noGrp="1" noChangeAspect="1"/>
          </p:cNvPicPr>
          <p:nvPr>
            <p:ph type="pic" sz="quarter" idx="10"/>
          </p:nvPr>
        </p:nvPicPr>
        <p:blipFill rotWithShape="1">
          <a:blip r:embed="rId2"/>
          <a:srcRect l="16117" r="8067"/>
          <a:stretch/>
        </p:blipFill>
        <p:spPr>
          <a:xfrm>
            <a:off x="5016500" y="472281"/>
            <a:ext cx="7175500" cy="5913439"/>
          </a:xfrm>
        </p:spPr>
      </p:pic>
      <p:sp>
        <p:nvSpPr>
          <p:cNvPr id="3" name="Slide Number Placeholder 2">
            <a:extLst>
              <a:ext uri="{FF2B5EF4-FFF2-40B4-BE49-F238E27FC236}">
                <a16:creationId xmlns:a16="http://schemas.microsoft.com/office/drawing/2014/main" id="{671D56A6-0E7B-427D-AA69-4AD5C1F7D2DD}"/>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14</a:t>
            </a:fld>
            <a:endParaRPr lang="en-US"/>
          </a:p>
        </p:txBody>
      </p:sp>
      <p:sp>
        <p:nvSpPr>
          <p:cNvPr id="8" name="Title 4">
            <a:extLst>
              <a:ext uri="{FF2B5EF4-FFF2-40B4-BE49-F238E27FC236}">
                <a16:creationId xmlns:a16="http://schemas.microsoft.com/office/drawing/2014/main" id="{742E96BA-4E46-4B79-A83A-EFECE3A7DFEA}"/>
              </a:ext>
            </a:extLst>
          </p:cNvPr>
          <p:cNvSpPr txBox="1">
            <a:spLocks/>
          </p:cNvSpPr>
          <p:nvPr/>
        </p:nvSpPr>
        <p:spPr>
          <a:xfrm>
            <a:off x="771525" y="2274837"/>
            <a:ext cx="3476625" cy="2308324"/>
          </a:xfrm>
          <a:prstGeom prst="rect">
            <a:avLst/>
          </a:prstGeom>
        </p:spPr>
        <p:txBody>
          <a:bodyPr anchor="ctr">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pPr algn="ctr"/>
            <a:r>
              <a:rPr lang="en-US" sz="3200" dirty="0"/>
              <a:t>DERIVE MEANING FROM MONITORING DATA </a:t>
            </a:r>
            <a:br>
              <a:rPr lang="en-US" sz="3200" dirty="0"/>
            </a:br>
            <a:r>
              <a:rPr lang="en-US" sz="3200" dirty="0"/>
              <a:t>- THE ANALYSIS</a:t>
            </a:r>
            <a:endParaRPr lang="en-PH" sz="3200" dirty="0"/>
          </a:p>
        </p:txBody>
      </p:sp>
    </p:spTree>
    <p:extLst>
      <p:ext uri="{BB962C8B-B14F-4D97-AF65-F5344CB8AC3E}">
        <p14:creationId xmlns:p14="http://schemas.microsoft.com/office/powerpoint/2010/main" val="3742684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9E7AB48-9506-418F-9669-4D61399B1291}"/>
              </a:ext>
            </a:extLst>
          </p:cNvPr>
          <p:cNvSpPr>
            <a:spLocks noGrp="1"/>
          </p:cNvSpPr>
          <p:nvPr>
            <p:ph type="title"/>
          </p:nvPr>
        </p:nvSpPr>
        <p:spPr/>
        <p:txBody>
          <a:bodyPr/>
          <a:lstStyle/>
          <a:p>
            <a:r>
              <a:rPr lang="fr-FR" dirty="0"/>
              <a:t>A TASK TO ANALYZE SOME TEST RESULTS</a:t>
            </a:r>
          </a:p>
        </p:txBody>
      </p:sp>
      <p:sp>
        <p:nvSpPr>
          <p:cNvPr id="4" name="Slide Number Placeholder 3">
            <a:extLst>
              <a:ext uri="{FF2B5EF4-FFF2-40B4-BE49-F238E27FC236}">
                <a16:creationId xmlns:a16="http://schemas.microsoft.com/office/drawing/2014/main" id="{EBFC907E-AA71-4D00-9E31-668D02DA1BEA}"/>
              </a:ext>
            </a:extLst>
          </p:cNvPr>
          <p:cNvSpPr>
            <a:spLocks noGrp="1"/>
          </p:cNvSpPr>
          <p:nvPr>
            <p:ph type="sldNum" sz="quarter" idx="12"/>
          </p:nvPr>
        </p:nvSpPr>
        <p:spPr/>
        <p:txBody>
          <a:bodyPr/>
          <a:lstStyle/>
          <a:p>
            <a:fld id="{03DC2DEF-D2FE-4B45-ABA4-9F153FD1C98A}" type="slidenum">
              <a:rPr lang="en-US" smtClean="0"/>
              <a:t>15</a:t>
            </a:fld>
            <a:endParaRPr lang="en-US"/>
          </a:p>
        </p:txBody>
      </p:sp>
      <p:sp>
        <p:nvSpPr>
          <p:cNvPr id="10" name="Rectangle 9">
            <a:extLst>
              <a:ext uri="{FF2B5EF4-FFF2-40B4-BE49-F238E27FC236}">
                <a16:creationId xmlns:a16="http://schemas.microsoft.com/office/drawing/2014/main" id="{CA1D4D6F-5F3C-4891-B648-E14B9289F4C8}"/>
              </a:ext>
            </a:extLst>
          </p:cNvPr>
          <p:cNvSpPr/>
          <p:nvPr/>
        </p:nvSpPr>
        <p:spPr>
          <a:xfrm>
            <a:off x="0" y="260350"/>
            <a:ext cx="300037" cy="755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picture containing text, electronics, circuit&#10;&#10;Description automatically generated">
            <a:extLst>
              <a:ext uri="{FF2B5EF4-FFF2-40B4-BE49-F238E27FC236}">
                <a16:creationId xmlns:a16="http://schemas.microsoft.com/office/drawing/2014/main" id="{2439AA9F-4BA2-442A-B610-2C3E82C32CA1}"/>
              </a:ext>
            </a:extLst>
          </p:cNvPr>
          <p:cNvPicPr>
            <a:picLocks noChangeAspect="1"/>
          </p:cNvPicPr>
          <p:nvPr/>
        </p:nvPicPr>
        <p:blipFill rotWithShape="1">
          <a:blip r:embed="rId2"/>
          <a:srcRect l="25319"/>
          <a:stretch/>
        </p:blipFill>
        <p:spPr>
          <a:xfrm>
            <a:off x="0" y="1223129"/>
            <a:ext cx="6286500" cy="5050671"/>
          </a:xfrm>
          <a:prstGeom prst="rect">
            <a:avLst/>
          </a:prstGeom>
        </p:spPr>
      </p:pic>
      <p:sp>
        <p:nvSpPr>
          <p:cNvPr id="16" name="Text Placeholder 3">
            <a:extLst>
              <a:ext uri="{FF2B5EF4-FFF2-40B4-BE49-F238E27FC236}">
                <a16:creationId xmlns:a16="http://schemas.microsoft.com/office/drawing/2014/main" id="{DDC86154-5145-4E68-ADCB-51AA01313957}"/>
              </a:ext>
            </a:extLst>
          </p:cNvPr>
          <p:cNvSpPr txBox="1">
            <a:spLocks/>
          </p:cNvSpPr>
          <p:nvPr/>
        </p:nvSpPr>
        <p:spPr>
          <a:xfrm>
            <a:off x="6648290" y="2112614"/>
            <a:ext cx="5247641" cy="1569660"/>
          </a:xfrm>
          <a:prstGeom prst="rect">
            <a:avLst/>
          </a:prstGeom>
        </p:spPr>
        <p:txBody>
          <a:bodyP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200"/>
              </a:spcBef>
            </a:pPr>
            <a:r>
              <a:rPr lang="en-US" sz="2400" dirty="0"/>
              <a:t>Find the average files processed per second for each unique test name from the shared test result file</a:t>
            </a:r>
          </a:p>
        </p:txBody>
      </p:sp>
    </p:spTree>
    <p:extLst>
      <p:ext uri="{BB962C8B-B14F-4D97-AF65-F5344CB8AC3E}">
        <p14:creationId xmlns:p14="http://schemas.microsoft.com/office/powerpoint/2010/main" val="25619058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satellite in space&#10;&#10;Description automatically generated">
            <a:extLst>
              <a:ext uri="{FF2B5EF4-FFF2-40B4-BE49-F238E27FC236}">
                <a16:creationId xmlns:a16="http://schemas.microsoft.com/office/drawing/2014/main" id="{79998064-5075-485A-ACA7-336B76A289CB}"/>
              </a:ext>
            </a:extLst>
          </p:cNvPr>
          <p:cNvPicPr>
            <a:picLocks noGrp="1" noChangeAspect="1"/>
          </p:cNvPicPr>
          <p:nvPr>
            <p:ph type="pic" sz="quarter" idx="10"/>
          </p:nvPr>
        </p:nvPicPr>
        <p:blipFill rotWithShape="1">
          <a:blip r:embed="rId2"/>
          <a:srcRect l="16117" r="8067"/>
          <a:stretch/>
        </p:blipFill>
        <p:spPr>
          <a:xfrm>
            <a:off x="5016500" y="472281"/>
            <a:ext cx="7175500" cy="5913439"/>
          </a:xfrm>
        </p:spPr>
      </p:pic>
      <p:sp>
        <p:nvSpPr>
          <p:cNvPr id="3" name="Slide Number Placeholder 2">
            <a:extLst>
              <a:ext uri="{FF2B5EF4-FFF2-40B4-BE49-F238E27FC236}">
                <a16:creationId xmlns:a16="http://schemas.microsoft.com/office/drawing/2014/main" id="{671D56A6-0E7B-427D-AA69-4AD5C1F7D2DD}"/>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16</a:t>
            </a:fld>
            <a:endParaRPr lang="en-US"/>
          </a:p>
        </p:txBody>
      </p:sp>
      <p:sp>
        <p:nvSpPr>
          <p:cNvPr id="8" name="Title 4">
            <a:extLst>
              <a:ext uri="{FF2B5EF4-FFF2-40B4-BE49-F238E27FC236}">
                <a16:creationId xmlns:a16="http://schemas.microsoft.com/office/drawing/2014/main" id="{742E96BA-4E46-4B79-A83A-EFECE3A7DFEA}"/>
              </a:ext>
            </a:extLst>
          </p:cNvPr>
          <p:cNvSpPr txBox="1">
            <a:spLocks/>
          </p:cNvSpPr>
          <p:nvPr/>
        </p:nvSpPr>
        <p:spPr>
          <a:xfrm>
            <a:off x="771525" y="2385637"/>
            <a:ext cx="3476625" cy="2086725"/>
          </a:xfrm>
          <a:prstGeom prst="rect">
            <a:avLst/>
          </a:prstGeom>
        </p:spPr>
        <p:txBody>
          <a:bodyPr anchor="ctr">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pPr algn="ctr"/>
            <a:r>
              <a:rPr lang="en-US" sz="7200"/>
              <a:t>THANK YOU!</a:t>
            </a:r>
            <a:endParaRPr lang="en-PH" sz="7200"/>
          </a:p>
        </p:txBody>
      </p:sp>
    </p:spTree>
    <p:extLst>
      <p:ext uri="{BB962C8B-B14F-4D97-AF65-F5344CB8AC3E}">
        <p14:creationId xmlns:p14="http://schemas.microsoft.com/office/powerpoint/2010/main" val="2193277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CEBD9B6-1730-4BF1-97D4-FCDD139A18E8}"/>
              </a:ext>
            </a:extLst>
          </p:cNvPr>
          <p:cNvSpPr>
            <a:spLocks noGrp="1"/>
          </p:cNvSpPr>
          <p:nvPr>
            <p:ph type="title"/>
          </p:nvPr>
        </p:nvSpPr>
        <p:spPr>
          <a:xfrm>
            <a:off x="371475" y="344297"/>
            <a:ext cx="11520487" cy="590931"/>
          </a:xfrm>
        </p:spPr>
        <p:txBody>
          <a:bodyPr>
            <a:spAutoFit/>
          </a:bodyPr>
          <a:lstStyle/>
          <a:p>
            <a:r>
              <a:rPr lang="en-PH" dirty="0"/>
              <a:t>LECTURE OUTLINE</a:t>
            </a:r>
          </a:p>
        </p:txBody>
      </p:sp>
      <p:sp>
        <p:nvSpPr>
          <p:cNvPr id="2" name="Slide Number Placeholder 1">
            <a:extLst>
              <a:ext uri="{FF2B5EF4-FFF2-40B4-BE49-F238E27FC236}">
                <a16:creationId xmlns:a16="http://schemas.microsoft.com/office/drawing/2014/main" id="{B70A35EC-235A-4E52-9737-BDB9E9B61E64}"/>
              </a:ext>
            </a:extLst>
          </p:cNvPr>
          <p:cNvSpPr>
            <a:spLocks noGrp="1"/>
          </p:cNvSpPr>
          <p:nvPr>
            <p:ph type="sldNum" sz="quarter" idx="12"/>
          </p:nvPr>
        </p:nvSpPr>
        <p:spPr/>
        <p:txBody>
          <a:bodyPr/>
          <a:lstStyle/>
          <a:p>
            <a:fld id="{3A98EE3D-8CD1-4C3F-BD1C-C98C9596463C}" type="slidenum">
              <a:rPr lang="en-US" smtClean="0"/>
              <a:t>2</a:t>
            </a:fld>
            <a:endParaRPr lang="en-US"/>
          </a:p>
        </p:txBody>
      </p:sp>
      <p:graphicFrame>
        <p:nvGraphicFramePr>
          <p:cNvPr id="8" name="Content Placeholder 2" descr="SmartArt object">
            <a:extLst>
              <a:ext uri="{FF2B5EF4-FFF2-40B4-BE49-F238E27FC236}">
                <a16:creationId xmlns:a16="http://schemas.microsoft.com/office/drawing/2014/main" id="{52424562-B321-4100-BFF5-F6E816748184}"/>
              </a:ext>
            </a:extLst>
          </p:cNvPr>
          <p:cNvGraphicFramePr>
            <a:graphicFrameLocks/>
          </p:cNvGraphicFramePr>
          <p:nvPr>
            <p:extLst>
              <p:ext uri="{D42A27DB-BD31-4B8C-83A1-F6EECF244321}">
                <p14:modId xmlns:p14="http://schemas.microsoft.com/office/powerpoint/2010/main" val="1822986989"/>
              </p:ext>
            </p:extLst>
          </p:nvPr>
        </p:nvGraphicFramePr>
        <p:xfrm>
          <a:off x="488064" y="3194754"/>
          <a:ext cx="11288243" cy="33872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 name="Picture 9" descr="A picture containing satellite, night sky&#10;&#10;Description automatically generated">
            <a:extLst>
              <a:ext uri="{FF2B5EF4-FFF2-40B4-BE49-F238E27FC236}">
                <a16:creationId xmlns:a16="http://schemas.microsoft.com/office/drawing/2014/main" id="{783674F2-D7D9-4DD6-83AE-6DB0307BBA5C}"/>
              </a:ext>
            </a:extLst>
          </p:cNvPr>
          <p:cNvPicPr>
            <a:picLocks noChangeAspect="1"/>
          </p:cNvPicPr>
          <p:nvPr/>
        </p:nvPicPr>
        <p:blipFill rotWithShape="1">
          <a:blip r:embed="rId7"/>
          <a:srcRect t="26455" b="46878"/>
          <a:stretch/>
        </p:blipFill>
        <p:spPr>
          <a:xfrm>
            <a:off x="449943" y="1308704"/>
            <a:ext cx="11306628" cy="1884438"/>
          </a:xfrm>
          <a:prstGeom prst="rect">
            <a:avLst/>
          </a:prstGeom>
        </p:spPr>
      </p:pic>
    </p:spTree>
    <p:extLst>
      <p:ext uri="{BB962C8B-B14F-4D97-AF65-F5344CB8AC3E}">
        <p14:creationId xmlns:p14="http://schemas.microsoft.com/office/powerpoint/2010/main" val="50749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satellite in space&#10;&#10;Description automatically generated">
            <a:extLst>
              <a:ext uri="{FF2B5EF4-FFF2-40B4-BE49-F238E27FC236}">
                <a16:creationId xmlns:a16="http://schemas.microsoft.com/office/drawing/2014/main" id="{79998064-5075-485A-ACA7-336B76A289CB}"/>
              </a:ext>
            </a:extLst>
          </p:cNvPr>
          <p:cNvPicPr>
            <a:picLocks noGrp="1" noChangeAspect="1"/>
          </p:cNvPicPr>
          <p:nvPr>
            <p:ph type="pic" sz="quarter" idx="10"/>
          </p:nvPr>
        </p:nvPicPr>
        <p:blipFill rotWithShape="1">
          <a:blip r:embed="rId2"/>
          <a:srcRect l="16117" r="8067"/>
          <a:stretch/>
        </p:blipFill>
        <p:spPr>
          <a:xfrm>
            <a:off x="5016500" y="472281"/>
            <a:ext cx="7175500" cy="5913439"/>
          </a:xfrm>
        </p:spPr>
      </p:pic>
      <p:sp>
        <p:nvSpPr>
          <p:cNvPr id="3" name="Slide Number Placeholder 2">
            <a:extLst>
              <a:ext uri="{FF2B5EF4-FFF2-40B4-BE49-F238E27FC236}">
                <a16:creationId xmlns:a16="http://schemas.microsoft.com/office/drawing/2014/main" id="{671D56A6-0E7B-427D-AA69-4AD5C1F7D2DD}"/>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3</a:t>
            </a:fld>
            <a:endParaRPr lang="en-US"/>
          </a:p>
        </p:txBody>
      </p:sp>
      <p:sp>
        <p:nvSpPr>
          <p:cNvPr id="8" name="Title 4">
            <a:extLst>
              <a:ext uri="{FF2B5EF4-FFF2-40B4-BE49-F238E27FC236}">
                <a16:creationId xmlns:a16="http://schemas.microsoft.com/office/drawing/2014/main" id="{742E96BA-4E46-4B79-A83A-EFECE3A7DFEA}"/>
              </a:ext>
            </a:extLst>
          </p:cNvPr>
          <p:cNvSpPr txBox="1">
            <a:spLocks/>
          </p:cNvSpPr>
          <p:nvPr/>
        </p:nvSpPr>
        <p:spPr>
          <a:xfrm>
            <a:off x="771525" y="3161233"/>
            <a:ext cx="3476625" cy="535531"/>
          </a:xfrm>
          <a:prstGeom prst="rect">
            <a:avLst/>
          </a:prstGeom>
        </p:spPr>
        <p:txBody>
          <a:bodyPr anchor="ctr">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pPr algn="ctr"/>
            <a:r>
              <a:rPr lang="en-US" sz="3200" dirty="0"/>
              <a:t>MONITORING</a:t>
            </a:r>
            <a:endParaRPr lang="en-PH" sz="3200" dirty="0"/>
          </a:p>
        </p:txBody>
      </p:sp>
    </p:spTree>
    <p:extLst>
      <p:ext uri="{BB962C8B-B14F-4D97-AF65-F5344CB8AC3E}">
        <p14:creationId xmlns:p14="http://schemas.microsoft.com/office/powerpoint/2010/main" val="1744205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A27CC2-7E6B-4A59-896D-6E911811183B}"/>
              </a:ext>
            </a:extLst>
          </p:cNvPr>
          <p:cNvSpPr>
            <a:spLocks noGrp="1"/>
          </p:cNvSpPr>
          <p:nvPr>
            <p:ph type="sldNum" sz="quarter" idx="12"/>
          </p:nvPr>
        </p:nvSpPr>
        <p:spPr/>
        <p:txBody>
          <a:bodyPr/>
          <a:lstStyle/>
          <a:p>
            <a:fld id="{03DC2DEF-D2FE-4B45-ABA4-9F153FD1C98A}" type="slidenum">
              <a:rPr lang="en-US" smtClean="0"/>
              <a:t>4</a:t>
            </a:fld>
            <a:endParaRPr lang="en-US"/>
          </a:p>
        </p:txBody>
      </p:sp>
      <p:sp>
        <p:nvSpPr>
          <p:cNvPr id="9" name="Rectangle 8">
            <a:extLst>
              <a:ext uri="{FF2B5EF4-FFF2-40B4-BE49-F238E27FC236}">
                <a16:creationId xmlns:a16="http://schemas.microsoft.com/office/drawing/2014/main" id="{36388736-7599-48E2-B049-0469772FF171}"/>
              </a:ext>
            </a:extLst>
          </p:cNvPr>
          <p:cNvSpPr/>
          <p:nvPr/>
        </p:nvSpPr>
        <p:spPr>
          <a:xfrm>
            <a:off x="0" y="1999342"/>
            <a:ext cx="300037" cy="8772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5">
            <a:extLst>
              <a:ext uri="{FF2B5EF4-FFF2-40B4-BE49-F238E27FC236}">
                <a16:creationId xmlns:a16="http://schemas.microsoft.com/office/drawing/2014/main" id="{C86BC577-3545-4F84-888E-0AA542BAC6ED}"/>
              </a:ext>
            </a:extLst>
          </p:cNvPr>
          <p:cNvSpPr txBox="1">
            <a:spLocks/>
          </p:cNvSpPr>
          <p:nvPr/>
        </p:nvSpPr>
        <p:spPr>
          <a:xfrm>
            <a:off x="371476" y="1929494"/>
            <a:ext cx="4258581" cy="1089529"/>
          </a:xfrm>
          <a:prstGeom prst="rect">
            <a:avLst/>
          </a:prstGeom>
        </p:spPr>
        <p:txBody>
          <a:bodyPr wrap="square">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r>
              <a:rPr lang="en-PH" dirty="0"/>
              <a:t>WHY IS IT NECESSARY?</a:t>
            </a:r>
          </a:p>
        </p:txBody>
      </p:sp>
      <p:sp>
        <p:nvSpPr>
          <p:cNvPr id="11" name="Content Placeholder 2">
            <a:extLst>
              <a:ext uri="{FF2B5EF4-FFF2-40B4-BE49-F238E27FC236}">
                <a16:creationId xmlns:a16="http://schemas.microsoft.com/office/drawing/2014/main" id="{40BBFD70-AF25-404F-B949-ECA1E146DBEF}"/>
              </a:ext>
            </a:extLst>
          </p:cNvPr>
          <p:cNvSpPr txBox="1">
            <a:spLocks/>
          </p:cNvSpPr>
          <p:nvPr/>
        </p:nvSpPr>
        <p:spPr>
          <a:xfrm>
            <a:off x="371475" y="3303904"/>
            <a:ext cx="6638925" cy="1938992"/>
          </a:xfrm>
          <a:prstGeom prst="rect">
            <a:avLst/>
          </a:prstGeom>
        </p:spPr>
        <p:txBody>
          <a:bodyPr vert="horz" wrap="square" lIns="91440" tIns="45720" rIns="91440" bIns="45720" rtlCol="0" anchor="ct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2400" dirty="0"/>
              <a:t>Modern IT systems have tons of moving parts. To detect problems, it is critical to understand what goes on deep inside the system components rather than always looking at it from the outside.</a:t>
            </a:r>
          </a:p>
        </p:txBody>
      </p:sp>
      <p:pic>
        <p:nvPicPr>
          <p:cNvPr id="6" name="Picture Placeholder 5" descr="A picture containing text, electronics&#10;&#10;Description automatically generated">
            <a:extLst>
              <a:ext uri="{FF2B5EF4-FFF2-40B4-BE49-F238E27FC236}">
                <a16:creationId xmlns:a16="http://schemas.microsoft.com/office/drawing/2014/main" id="{C76C383C-560E-417C-ADB1-2DEF16D1008E}"/>
              </a:ext>
            </a:extLst>
          </p:cNvPr>
          <p:cNvPicPr>
            <a:picLocks noGrp="1" noChangeAspect="1"/>
          </p:cNvPicPr>
          <p:nvPr>
            <p:ph type="pic" sz="quarter" idx="15"/>
          </p:nvPr>
        </p:nvPicPr>
        <p:blipFill rotWithShape="1">
          <a:blip r:embed="rId2"/>
          <a:srcRect l="6535" r="39993"/>
          <a:stretch/>
        </p:blipFill>
        <p:spPr>
          <a:xfrm>
            <a:off x="4908415" y="-4277"/>
            <a:ext cx="7283585" cy="6204974"/>
          </a:xfrm>
        </p:spPr>
      </p:pic>
    </p:spTree>
    <p:extLst>
      <p:ext uri="{BB962C8B-B14F-4D97-AF65-F5344CB8AC3E}">
        <p14:creationId xmlns:p14="http://schemas.microsoft.com/office/powerpoint/2010/main" val="932751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satellite in space&#10;&#10;Description automatically generated">
            <a:extLst>
              <a:ext uri="{FF2B5EF4-FFF2-40B4-BE49-F238E27FC236}">
                <a16:creationId xmlns:a16="http://schemas.microsoft.com/office/drawing/2014/main" id="{79998064-5075-485A-ACA7-336B76A289CB}"/>
              </a:ext>
            </a:extLst>
          </p:cNvPr>
          <p:cNvPicPr>
            <a:picLocks noGrp="1" noChangeAspect="1"/>
          </p:cNvPicPr>
          <p:nvPr>
            <p:ph type="pic" sz="quarter" idx="10"/>
          </p:nvPr>
        </p:nvPicPr>
        <p:blipFill rotWithShape="1">
          <a:blip r:embed="rId2"/>
          <a:srcRect l="16117" r="8067"/>
          <a:stretch/>
        </p:blipFill>
        <p:spPr>
          <a:xfrm>
            <a:off x="5016500" y="472281"/>
            <a:ext cx="7175500" cy="5913439"/>
          </a:xfrm>
        </p:spPr>
      </p:pic>
      <p:sp>
        <p:nvSpPr>
          <p:cNvPr id="3" name="Slide Number Placeholder 2">
            <a:extLst>
              <a:ext uri="{FF2B5EF4-FFF2-40B4-BE49-F238E27FC236}">
                <a16:creationId xmlns:a16="http://schemas.microsoft.com/office/drawing/2014/main" id="{671D56A6-0E7B-427D-AA69-4AD5C1F7D2DD}"/>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5</a:t>
            </a:fld>
            <a:endParaRPr lang="en-US"/>
          </a:p>
        </p:txBody>
      </p:sp>
      <p:sp>
        <p:nvSpPr>
          <p:cNvPr id="8" name="Title 4">
            <a:extLst>
              <a:ext uri="{FF2B5EF4-FFF2-40B4-BE49-F238E27FC236}">
                <a16:creationId xmlns:a16="http://schemas.microsoft.com/office/drawing/2014/main" id="{742E96BA-4E46-4B79-A83A-EFECE3A7DFEA}"/>
              </a:ext>
            </a:extLst>
          </p:cNvPr>
          <p:cNvSpPr txBox="1">
            <a:spLocks/>
          </p:cNvSpPr>
          <p:nvPr/>
        </p:nvSpPr>
        <p:spPr>
          <a:xfrm>
            <a:off x="771525" y="2718035"/>
            <a:ext cx="3476625" cy="1421928"/>
          </a:xfrm>
          <a:prstGeom prst="rect">
            <a:avLst/>
          </a:prstGeom>
        </p:spPr>
        <p:txBody>
          <a:bodyPr anchor="ctr">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pPr algn="ctr"/>
            <a:r>
              <a:rPr lang="en-US" sz="3200" dirty="0"/>
              <a:t>WHAT AND HOW OFTEN TO MONITOR?</a:t>
            </a:r>
            <a:endParaRPr lang="en-PH" sz="3200" dirty="0"/>
          </a:p>
        </p:txBody>
      </p:sp>
    </p:spTree>
    <p:extLst>
      <p:ext uri="{BB962C8B-B14F-4D97-AF65-F5344CB8AC3E}">
        <p14:creationId xmlns:p14="http://schemas.microsoft.com/office/powerpoint/2010/main" val="941893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7B347FA-5064-456E-AF15-376F3E47ADD5}"/>
              </a:ext>
            </a:extLst>
          </p:cNvPr>
          <p:cNvSpPr>
            <a:spLocks noGrp="1"/>
          </p:cNvSpPr>
          <p:nvPr>
            <p:ph type="title"/>
          </p:nvPr>
        </p:nvSpPr>
        <p:spPr/>
        <p:txBody>
          <a:bodyPr/>
          <a:lstStyle/>
          <a:p>
            <a:r>
              <a:rPr lang="en-PH" dirty="0"/>
              <a:t>LEVELS OF MONITORING</a:t>
            </a:r>
          </a:p>
        </p:txBody>
      </p:sp>
      <p:pic>
        <p:nvPicPr>
          <p:cNvPr id="18" name="Picture Placeholder 17" descr="A picture containing outdoor object, night sky&#10;&#10;Description automatically generated">
            <a:extLst>
              <a:ext uri="{FF2B5EF4-FFF2-40B4-BE49-F238E27FC236}">
                <a16:creationId xmlns:a16="http://schemas.microsoft.com/office/drawing/2014/main" id="{7C097C5B-3257-4841-A935-8EC0C63D8793}"/>
              </a:ext>
            </a:extLst>
          </p:cNvPr>
          <p:cNvPicPr>
            <a:picLocks noGrp="1" noChangeAspect="1"/>
          </p:cNvPicPr>
          <p:nvPr>
            <p:ph type="pic" sz="quarter" idx="16"/>
          </p:nvPr>
        </p:nvPicPr>
        <p:blipFill>
          <a:blip r:embed="rId2"/>
          <a:srcRect t="261" b="261"/>
          <a:stretch>
            <a:fillRect/>
          </a:stretch>
        </p:blipFill>
        <p:spPr/>
      </p:pic>
      <p:sp>
        <p:nvSpPr>
          <p:cNvPr id="3" name="Slide Number Placeholder 2">
            <a:extLst>
              <a:ext uri="{FF2B5EF4-FFF2-40B4-BE49-F238E27FC236}">
                <a16:creationId xmlns:a16="http://schemas.microsoft.com/office/drawing/2014/main" id="{434C6833-D345-4013-89B1-8F73EC217BBA}"/>
              </a:ext>
            </a:extLst>
          </p:cNvPr>
          <p:cNvSpPr>
            <a:spLocks noGrp="1"/>
          </p:cNvSpPr>
          <p:nvPr>
            <p:ph type="sldNum" sz="quarter" idx="12"/>
          </p:nvPr>
        </p:nvSpPr>
        <p:spPr/>
        <p:txBody>
          <a:bodyPr/>
          <a:lstStyle/>
          <a:p>
            <a:fld id="{03DC2DEF-D2FE-4B45-ABA4-9F153FD1C98A}" type="slidenum">
              <a:rPr lang="en-US" smtClean="0"/>
              <a:t>6</a:t>
            </a:fld>
            <a:endParaRPr lang="en-US"/>
          </a:p>
        </p:txBody>
      </p:sp>
      <p:sp>
        <p:nvSpPr>
          <p:cNvPr id="9" name="Text Placeholder 8">
            <a:extLst>
              <a:ext uri="{FF2B5EF4-FFF2-40B4-BE49-F238E27FC236}">
                <a16:creationId xmlns:a16="http://schemas.microsoft.com/office/drawing/2014/main" id="{5616F66F-499D-4938-BAFC-A31642629CEC}"/>
              </a:ext>
            </a:extLst>
          </p:cNvPr>
          <p:cNvSpPr>
            <a:spLocks noGrp="1"/>
          </p:cNvSpPr>
          <p:nvPr>
            <p:ph type="body" sz="quarter" idx="20"/>
          </p:nvPr>
        </p:nvSpPr>
        <p:spPr/>
        <p:txBody>
          <a:bodyPr/>
          <a:lstStyle/>
          <a:p>
            <a:pPr lvl="0"/>
            <a:r>
              <a:rPr lang="en-US" sz="2000" dirty="0">
                <a:solidFill>
                  <a:schemeClr val="accent1">
                    <a:lumMod val="20000"/>
                    <a:lumOff val="80000"/>
                  </a:schemeClr>
                </a:solidFill>
              </a:rPr>
              <a:t>System level monitoring</a:t>
            </a:r>
            <a:endParaRPr lang="en-US" sz="2000" cap="none" dirty="0">
              <a:solidFill>
                <a:schemeClr val="accent1">
                  <a:lumMod val="20000"/>
                  <a:lumOff val="80000"/>
                </a:schemeClr>
              </a:solidFill>
            </a:endParaRPr>
          </a:p>
        </p:txBody>
      </p:sp>
      <p:sp>
        <p:nvSpPr>
          <p:cNvPr id="10" name="Text Placeholder 9">
            <a:extLst>
              <a:ext uri="{FF2B5EF4-FFF2-40B4-BE49-F238E27FC236}">
                <a16:creationId xmlns:a16="http://schemas.microsoft.com/office/drawing/2014/main" id="{2A1D7001-091F-47C9-BB34-3DC720EE4E38}"/>
              </a:ext>
            </a:extLst>
          </p:cNvPr>
          <p:cNvSpPr>
            <a:spLocks noGrp="1"/>
          </p:cNvSpPr>
          <p:nvPr>
            <p:ph type="body" sz="quarter" idx="21"/>
          </p:nvPr>
        </p:nvSpPr>
        <p:spPr/>
        <p:txBody>
          <a:bodyPr/>
          <a:lstStyle/>
          <a:p>
            <a:pPr lvl="0"/>
            <a:r>
              <a:rPr lang="en-US" sz="2000" dirty="0">
                <a:solidFill>
                  <a:schemeClr val="accent1">
                    <a:lumMod val="20000"/>
                    <a:lumOff val="80000"/>
                  </a:schemeClr>
                </a:solidFill>
              </a:rPr>
              <a:t>Operating system level</a:t>
            </a:r>
            <a:endParaRPr lang="en-US" sz="2000" cap="none" dirty="0">
              <a:solidFill>
                <a:schemeClr val="accent1">
                  <a:lumMod val="20000"/>
                  <a:lumOff val="80000"/>
                </a:schemeClr>
              </a:solidFill>
            </a:endParaRPr>
          </a:p>
        </p:txBody>
      </p:sp>
      <p:sp>
        <p:nvSpPr>
          <p:cNvPr id="11" name="Text Placeholder 10">
            <a:extLst>
              <a:ext uri="{FF2B5EF4-FFF2-40B4-BE49-F238E27FC236}">
                <a16:creationId xmlns:a16="http://schemas.microsoft.com/office/drawing/2014/main" id="{DF0D5E4A-0A51-4B9C-821C-29B844CAECBC}"/>
              </a:ext>
            </a:extLst>
          </p:cNvPr>
          <p:cNvSpPr>
            <a:spLocks noGrp="1"/>
          </p:cNvSpPr>
          <p:nvPr>
            <p:ph type="body" sz="quarter" idx="22"/>
          </p:nvPr>
        </p:nvSpPr>
        <p:spPr/>
        <p:txBody>
          <a:bodyPr/>
          <a:lstStyle/>
          <a:p>
            <a:pPr lvl="0"/>
            <a:r>
              <a:rPr lang="en-US" sz="2000" cap="none" dirty="0">
                <a:solidFill>
                  <a:schemeClr val="accent1">
                    <a:lumMod val="20000"/>
                    <a:lumOff val="80000"/>
                  </a:schemeClr>
                </a:solidFill>
              </a:rPr>
              <a:t>Application level</a:t>
            </a:r>
          </a:p>
        </p:txBody>
      </p:sp>
      <p:sp>
        <p:nvSpPr>
          <p:cNvPr id="12" name="Text Placeholder 11">
            <a:extLst>
              <a:ext uri="{FF2B5EF4-FFF2-40B4-BE49-F238E27FC236}">
                <a16:creationId xmlns:a16="http://schemas.microsoft.com/office/drawing/2014/main" id="{B2AFEC20-F4B3-4501-B873-BDFB46253F4A}"/>
              </a:ext>
            </a:extLst>
          </p:cNvPr>
          <p:cNvSpPr>
            <a:spLocks noGrp="1"/>
          </p:cNvSpPr>
          <p:nvPr>
            <p:ph type="body" sz="quarter" idx="23"/>
          </p:nvPr>
        </p:nvSpPr>
        <p:spPr/>
        <p:txBody>
          <a:bodyPr/>
          <a:lstStyle/>
          <a:p>
            <a:pPr lvl="0"/>
            <a:r>
              <a:rPr lang="en-US" sz="2000" dirty="0">
                <a:solidFill>
                  <a:schemeClr val="accent1">
                    <a:lumMod val="20000"/>
                    <a:lumOff val="80000"/>
                  </a:schemeClr>
                </a:solidFill>
              </a:rPr>
              <a:t>Application component level</a:t>
            </a:r>
            <a:endParaRPr lang="en-US" sz="2000" cap="none" dirty="0">
              <a:solidFill>
                <a:schemeClr val="accent1">
                  <a:lumMod val="20000"/>
                  <a:lumOff val="80000"/>
                </a:schemeClr>
              </a:solidFill>
            </a:endParaRPr>
          </a:p>
        </p:txBody>
      </p:sp>
      <p:sp>
        <p:nvSpPr>
          <p:cNvPr id="16" name="Rectangle 15">
            <a:extLst>
              <a:ext uri="{FF2B5EF4-FFF2-40B4-BE49-F238E27FC236}">
                <a16:creationId xmlns:a16="http://schemas.microsoft.com/office/drawing/2014/main" id="{31213D65-E9F7-4772-A421-091EBD54D15B}"/>
              </a:ext>
            </a:extLst>
          </p:cNvPr>
          <p:cNvSpPr/>
          <p:nvPr/>
        </p:nvSpPr>
        <p:spPr>
          <a:xfrm>
            <a:off x="0" y="260350"/>
            <a:ext cx="300037" cy="755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Graphic 21">
            <a:extLst>
              <a:ext uri="{FF2B5EF4-FFF2-40B4-BE49-F238E27FC236}">
                <a16:creationId xmlns:a16="http://schemas.microsoft.com/office/drawing/2014/main" id="{E7910CA6-85A1-4869-BF4A-F7A6B81539B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04460" y="1324894"/>
            <a:ext cx="1036320" cy="1036320"/>
          </a:xfrm>
          <a:prstGeom prst="rect">
            <a:avLst/>
          </a:prstGeom>
        </p:spPr>
      </p:pic>
      <p:pic>
        <p:nvPicPr>
          <p:cNvPr id="23" name="Graphic 22">
            <a:extLst>
              <a:ext uri="{FF2B5EF4-FFF2-40B4-BE49-F238E27FC236}">
                <a16:creationId xmlns:a16="http://schemas.microsoft.com/office/drawing/2014/main" id="{3360B99F-51A0-4669-8C89-C0892B8744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04460" y="2627914"/>
            <a:ext cx="1036320" cy="1036320"/>
          </a:xfrm>
          <a:prstGeom prst="rect">
            <a:avLst/>
          </a:prstGeom>
        </p:spPr>
      </p:pic>
      <p:pic>
        <p:nvPicPr>
          <p:cNvPr id="24" name="Graphic 23">
            <a:extLst>
              <a:ext uri="{FF2B5EF4-FFF2-40B4-BE49-F238E27FC236}">
                <a16:creationId xmlns:a16="http://schemas.microsoft.com/office/drawing/2014/main" id="{531D0E8A-4DFF-4357-8D26-BF2980D5F01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04460" y="3969034"/>
            <a:ext cx="1036320" cy="1036320"/>
          </a:xfrm>
          <a:prstGeom prst="rect">
            <a:avLst/>
          </a:prstGeom>
        </p:spPr>
      </p:pic>
      <p:pic>
        <p:nvPicPr>
          <p:cNvPr id="25" name="Graphic 24">
            <a:extLst>
              <a:ext uri="{FF2B5EF4-FFF2-40B4-BE49-F238E27FC236}">
                <a16:creationId xmlns:a16="http://schemas.microsoft.com/office/drawing/2014/main" id="{43C031EE-E128-4D34-9DF9-86924C1719B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04460" y="5256814"/>
            <a:ext cx="1036320" cy="1036320"/>
          </a:xfrm>
          <a:prstGeom prst="rect">
            <a:avLst/>
          </a:prstGeom>
        </p:spPr>
      </p:pic>
    </p:spTree>
    <p:extLst>
      <p:ext uri="{BB962C8B-B14F-4D97-AF65-F5344CB8AC3E}">
        <p14:creationId xmlns:p14="http://schemas.microsoft.com/office/powerpoint/2010/main" val="6427798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7BA4401-CFAB-480D-9995-2690D66661C7}"/>
              </a:ext>
            </a:extLst>
          </p:cNvPr>
          <p:cNvSpPr>
            <a:spLocks noGrp="1"/>
          </p:cNvSpPr>
          <p:nvPr>
            <p:ph type="title"/>
          </p:nvPr>
        </p:nvSpPr>
        <p:spPr/>
        <p:txBody>
          <a:bodyPr/>
          <a:lstStyle/>
          <a:p>
            <a:r>
              <a:rPr lang="en-PH" dirty="0"/>
              <a:t>Monitoring vs Profiling</a:t>
            </a:r>
          </a:p>
        </p:txBody>
      </p:sp>
      <p:sp>
        <p:nvSpPr>
          <p:cNvPr id="4" name="Slide Number Placeholder 3">
            <a:extLst>
              <a:ext uri="{FF2B5EF4-FFF2-40B4-BE49-F238E27FC236}">
                <a16:creationId xmlns:a16="http://schemas.microsoft.com/office/drawing/2014/main" id="{CF9D9B8B-AD1C-4371-B983-CE9BF8A9D42B}"/>
              </a:ext>
            </a:extLst>
          </p:cNvPr>
          <p:cNvSpPr>
            <a:spLocks noGrp="1"/>
          </p:cNvSpPr>
          <p:nvPr>
            <p:ph type="sldNum" sz="quarter" idx="12"/>
          </p:nvPr>
        </p:nvSpPr>
        <p:spPr/>
        <p:txBody>
          <a:bodyPr/>
          <a:lstStyle/>
          <a:p>
            <a:fld id="{03DC2DEF-D2FE-4B45-ABA4-9F153FD1C98A}" type="slidenum">
              <a:rPr lang="en-US" smtClean="0"/>
              <a:t>7</a:t>
            </a:fld>
            <a:endParaRPr lang="en-US"/>
          </a:p>
        </p:txBody>
      </p:sp>
      <p:sp>
        <p:nvSpPr>
          <p:cNvPr id="10" name="Rectangle 9">
            <a:extLst>
              <a:ext uri="{FF2B5EF4-FFF2-40B4-BE49-F238E27FC236}">
                <a16:creationId xmlns:a16="http://schemas.microsoft.com/office/drawing/2014/main" id="{6C662C7C-2B9B-4FAC-A6DB-791D525F5606}"/>
              </a:ext>
            </a:extLst>
          </p:cNvPr>
          <p:cNvSpPr/>
          <p:nvPr/>
        </p:nvSpPr>
        <p:spPr>
          <a:xfrm>
            <a:off x="404261" y="1241659"/>
            <a:ext cx="5619600" cy="4985886"/>
          </a:xfrm>
          <a:prstGeom prst="rect">
            <a:avLst/>
          </a:prstGeom>
          <a:solidFill>
            <a:schemeClr val="accent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Rectangle 12">
            <a:extLst>
              <a:ext uri="{FF2B5EF4-FFF2-40B4-BE49-F238E27FC236}">
                <a16:creationId xmlns:a16="http://schemas.microsoft.com/office/drawing/2014/main" id="{41CB0AEB-9563-4383-BFAE-C756487174A8}"/>
              </a:ext>
            </a:extLst>
          </p:cNvPr>
          <p:cNvSpPr/>
          <p:nvPr/>
        </p:nvSpPr>
        <p:spPr>
          <a:xfrm>
            <a:off x="6237171" y="1241659"/>
            <a:ext cx="5619600" cy="4985886"/>
          </a:xfrm>
          <a:prstGeom prst="rect">
            <a:avLst/>
          </a:prstGeom>
          <a:solidFill>
            <a:schemeClr val="accent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4" name="Rectangle 13">
            <a:extLst>
              <a:ext uri="{FF2B5EF4-FFF2-40B4-BE49-F238E27FC236}">
                <a16:creationId xmlns:a16="http://schemas.microsoft.com/office/drawing/2014/main" id="{B20D73DA-EF25-47A1-89DA-AA592CEF49B2}"/>
              </a:ext>
            </a:extLst>
          </p:cNvPr>
          <p:cNvSpPr/>
          <p:nvPr/>
        </p:nvSpPr>
        <p:spPr>
          <a:xfrm>
            <a:off x="0" y="260350"/>
            <a:ext cx="300037" cy="755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 Placeholder 5">
            <a:extLst>
              <a:ext uri="{FF2B5EF4-FFF2-40B4-BE49-F238E27FC236}">
                <a16:creationId xmlns:a16="http://schemas.microsoft.com/office/drawing/2014/main" id="{A46A5C2A-3E0A-40D5-B08D-477BF81BD6F2}"/>
              </a:ext>
            </a:extLst>
          </p:cNvPr>
          <p:cNvSpPr txBox="1">
            <a:spLocks/>
          </p:cNvSpPr>
          <p:nvPr/>
        </p:nvSpPr>
        <p:spPr>
          <a:xfrm>
            <a:off x="616911" y="1478768"/>
            <a:ext cx="5194300" cy="45116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90" indent="-380990"/>
            <a:r>
              <a:rPr lang="en-US" dirty="0"/>
              <a:t>Monitoring</a:t>
            </a:r>
          </a:p>
          <a:p>
            <a:pPr marL="838190" lvl="1" indent="-380990"/>
            <a:r>
              <a:rPr lang="en-US" dirty="0"/>
              <a:t>It collects useful system characteristics continuously and is usually automated</a:t>
            </a:r>
          </a:p>
          <a:p>
            <a:pPr marL="838190" lvl="1" indent="-380990"/>
            <a:r>
              <a:rPr lang="en-US" dirty="0"/>
              <a:t>Should provide a holistic view and a little bit detail as needed for each component</a:t>
            </a:r>
          </a:p>
          <a:p>
            <a:pPr marL="838190" lvl="1" indent="-380990"/>
            <a:r>
              <a:rPr lang="en-US" dirty="0"/>
              <a:t>Should be setup carefully not to have impact on the system performance because it will always be present</a:t>
            </a:r>
          </a:p>
        </p:txBody>
      </p:sp>
      <p:sp>
        <p:nvSpPr>
          <p:cNvPr id="16" name="Text Placeholder 5">
            <a:extLst>
              <a:ext uri="{FF2B5EF4-FFF2-40B4-BE49-F238E27FC236}">
                <a16:creationId xmlns:a16="http://schemas.microsoft.com/office/drawing/2014/main" id="{F97EC989-86C9-4360-8CB6-2B89BC7D0D72}"/>
              </a:ext>
            </a:extLst>
          </p:cNvPr>
          <p:cNvSpPr txBox="1">
            <a:spLocks/>
          </p:cNvSpPr>
          <p:nvPr/>
        </p:nvSpPr>
        <p:spPr>
          <a:xfrm>
            <a:off x="6449821" y="1478768"/>
            <a:ext cx="5194300" cy="45116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0990" indent="-380990"/>
            <a:r>
              <a:rPr lang="en-US" dirty="0"/>
              <a:t>Profiling</a:t>
            </a:r>
          </a:p>
          <a:p>
            <a:pPr marL="838190" lvl="1" indent="-380990"/>
            <a:r>
              <a:rPr lang="en-US" dirty="0"/>
              <a:t>Can be consider as a subset of  monitoring</a:t>
            </a:r>
          </a:p>
          <a:p>
            <a:pPr marL="838190" lvl="1" indent="-380990"/>
            <a:r>
              <a:rPr lang="en-US" dirty="0"/>
              <a:t>Used to troubleshoot/debug system issues</a:t>
            </a:r>
          </a:p>
          <a:p>
            <a:pPr marL="838190" lvl="1" indent="-380990"/>
            <a:r>
              <a:rPr lang="en-US" dirty="0"/>
              <a:t>Used to go deeper into the details and could focus on just one part of the system</a:t>
            </a:r>
          </a:p>
          <a:p>
            <a:pPr marL="838190" lvl="1" indent="-380990"/>
            <a:r>
              <a:rPr lang="en-US" dirty="0"/>
              <a:t>Profiling can be done even with knowing that it adds overhead</a:t>
            </a:r>
          </a:p>
        </p:txBody>
      </p:sp>
    </p:spTree>
    <p:extLst>
      <p:ext uri="{BB962C8B-B14F-4D97-AF65-F5344CB8AC3E}">
        <p14:creationId xmlns:p14="http://schemas.microsoft.com/office/powerpoint/2010/main" val="3633870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satellite in space&#10;&#10;Description automatically generated">
            <a:extLst>
              <a:ext uri="{FF2B5EF4-FFF2-40B4-BE49-F238E27FC236}">
                <a16:creationId xmlns:a16="http://schemas.microsoft.com/office/drawing/2014/main" id="{79998064-5075-485A-ACA7-336B76A289CB}"/>
              </a:ext>
            </a:extLst>
          </p:cNvPr>
          <p:cNvPicPr>
            <a:picLocks noGrp="1" noChangeAspect="1"/>
          </p:cNvPicPr>
          <p:nvPr>
            <p:ph type="pic" sz="quarter" idx="10"/>
          </p:nvPr>
        </p:nvPicPr>
        <p:blipFill rotWithShape="1">
          <a:blip r:embed="rId2"/>
          <a:srcRect l="16117" r="8067"/>
          <a:stretch/>
        </p:blipFill>
        <p:spPr>
          <a:xfrm>
            <a:off x="5016500" y="472281"/>
            <a:ext cx="7175500" cy="5913439"/>
          </a:xfrm>
        </p:spPr>
      </p:pic>
      <p:sp>
        <p:nvSpPr>
          <p:cNvPr id="3" name="Slide Number Placeholder 2">
            <a:extLst>
              <a:ext uri="{FF2B5EF4-FFF2-40B4-BE49-F238E27FC236}">
                <a16:creationId xmlns:a16="http://schemas.microsoft.com/office/drawing/2014/main" id="{671D56A6-0E7B-427D-AA69-4AD5C1F7D2DD}"/>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8</a:t>
            </a:fld>
            <a:endParaRPr lang="en-US"/>
          </a:p>
        </p:txBody>
      </p:sp>
      <p:sp>
        <p:nvSpPr>
          <p:cNvPr id="8" name="Title 4">
            <a:extLst>
              <a:ext uri="{FF2B5EF4-FFF2-40B4-BE49-F238E27FC236}">
                <a16:creationId xmlns:a16="http://schemas.microsoft.com/office/drawing/2014/main" id="{742E96BA-4E46-4B79-A83A-EFECE3A7DFEA}"/>
              </a:ext>
            </a:extLst>
          </p:cNvPr>
          <p:cNvSpPr txBox="1">
            <a:spLocks/>
          </p:cNvSpPr>
          <p:nvPr/>
        </p:nvSpPr>
        <p:spPr>
          <a:xfrm>
            <a:off x="771525" y="2496436"/>
            <a:ext cx="3476625" cy="1865126"/>
          </a:xfrm>
          <a:prstGeom prst="rect">
            <a:avLst/>
          </a:prstGeom>
        </p:spPr>
        <p:txBody>
          <a:bodyPr anchor="ctr">
            <a:spAutoFit/>
          </a:bodyPr>
          <a:lstStyle>
            <a:lvl1pPr algn="l" defTabSz="914400" rtl="0" eaLnBrk="1" latinLnBrk="0" hangingPunct="1">
              <a:lnSpc>
                <a:spcPct val="90000"/>
              </a:lnSpc>
              <a:spcBef>
                <a:spcPct val="0"/>
              </a:spcBef>
              <a:buNone/>
              <a:defRPr sz="3600" b="1" kern="1200">
                <a:solidFill>
                  <a:schemeClr val="bg1"/>
                </a:solidFill>
                <a:latin typeface="+mj-lt"/>
                <a:ea typeface="+mj-ea"/>
                <a:cs typeface="+mj-cs"/>
              </a:defRPr>
            </a:lvl1pPr>
          </a:lstStyle>
          <a:p>
            <a:pPr algn="ctr"/>
            <a:r>
              <a:rPr lang="en-US" sz="3200" dirty="0"/>
              <a:t>OVERVIEW OF SOME MONITORING TOOLS</a:t>
            </a:r>
            <a:endParaRPr lang="en-PH" sz="3200" dirty="0"/>
          </a:p>
        </p:txBody>
      </p:sp>
    </p:spTree>
    <p:extLst>
      <p:ext uri="{BB962C8B-B14F-4D97-AF65-F5344CB8AC3E}">
        <p14:creationId xmlns:p14="http://schemas.microsoft.com/office/powerpoint/2010/main" val="4057525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9E7AB48-9506-418F-9669-4D61399B1291}"/>
              </a:ext>
            </a:extLst>
          </p:cNvPr>
          <p:cNvSpPr>
            <a:spLocks noGrp="1"/>
          </p:cNvSpPr>
          <p:nvPr>
            <p:ph type="title"/>
          </p:nvPr>
        </p:nvSpPr>
        <p:spPr/>
        <p:txBody>
          <a:bodyPr/>
          <a:lstStyle/>
          <a:p>
            <a:r>
              <a:rPr lang="fr-FR" dirty="0"/>
              <a:t>SOME MONITORING SOLUTIONS</a:t>
            </a:r>
          </a:p>
        </p:txBody>
      </p:sp>
      <p:sp>
        <p:nvSpPr>
          <p:cNvPr id="4" name="Slide Number Placeholder 3">
            <a:extLst>
              <a:ext uri="{FF2B5EF4-FFF2-40B4-BE49-F238E27FC236}">
                <a16:creationId xmlns:a16="http://schemas.microsoft.com/office/drawing/2014/main" id="{EBFC907E-AA71-4D00-9E31-668D02DA1BEA}"/>
              </a:ext>
            </a:extLst>
          </p:cNvPr>
          <p:cNvSpPr>
            <a:spLocks noGrp="1"/>
          </p:cNvSpPr>
          <p:nvPr>
            <p:ph type="sldNum" sz="quarter" idx="12"/>
          </p:nvPr>
        </p:nvSpPr>
        <p:spPr/>
        <p:txBody>
          <a:bodyPr/>
          <a:lstStyle/>
          <a:p>
            <a:fld id="{03DC2DEF-D2FE-4B45-ABA4-9F153FD1C98A}" type="slidenum">
              <a:rPr lang="en-US" smtClean="0"/>
              <a:t>9</a:t>
            </a:fld>
            <a:endParaRPr lang="en-US"/>
          </a:p>
        </p:txBody>
      </p:sp>
      <p:sp>
        <p:nvSpPr>
          <p:cNvPr id="10" name="Rectangle 9">
            <a:extLst>
              <a:ext uri="{FF2B5EF4-FFF2-40B4-BE49-F238E27FC236}">
                <a16:creationId xmlns:a16="http://schemas.microsoft.com/office/drawing/2014/main" id="{CA1D4D6F-5F3C-4891-B648-E14B9289F4C8}"/>
              </a:ext>
            </a:extLst>
          </p:cNvPr>
          <p:cNvSpPr/>
          <p:nvPr/>
        </p:nvSpPr>
        <p:spPr>
          <a:xfrm>
            <a:off x="0" y="260350"/>
            <a:ext cx="300037" cy="755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picture containing text, electronics, circuit&#10;&#10;Description automatically generated">
            <a:extLst>
              <a:ext uri="{FF2B5EF4-FFF2-40B4-BE49-F238E27FC236}">
                <a16:creationId xmlns:a16="http://schemas.microsoft.com/office/drawing/2014/main" id="{2439AA9F-4BA2-442A-B610-2C3E82C32CA1}"/>
              </a:ext>
            </a:extLst>
          </p:cNvPr>
          <p:cNvPicPr>
            <a:picLocks noChangeAspect="1"/>
          </p:cNvPicPr>
          <p:nvPr/>
        </p:nvPicPr>
        <p:blipFill rotWithShape="1">
          <a:blip r:embed="rId2"/>
          <a:srcRect l="25319"/>
          <a:stretch/>
        </p:blipFill>
        <p:spPr>
          <a:xfrm>
            <a:off x="0" y="1223129"/>
            <a:ext cx="6286500" cy="5050671"/>
          </a:xfrm>
          <a:prstGeom prst="rect">
            <a:avLst/>
          </a:prstGeom>
        </p:spPr>
      </p:pic>
      <p:sp>
        <p:nvSpPr>
          <p:cNvPr id="16" name="Text Placeholder 3">
            <a:extLst>
              <a:ext uri="{FF2B5EF4-FFF2-40B4-BE49-F238E27FC236}">
                <a16:creationId xmlns:a16="http://schemas.microsoft.com/office/drawing/2014/main" id="{DDC86154-5145-4E68-ADCB-51AA01313957}"/>
              </a:ext>
            </a:extLst>
          </p:cNvPr>
          <p:cNvSpPr txBox="1">
            <a:spLocks/>
          </p:cNvSpPr>
          <p:nvPr/>
        </p:nvSpPr>
        <p:spPr>
          <a:xfrm>
            <a:off x="6555926" y="1493777"/>
            <a:ext cx="5247641" cy="3447098"/>
          </a:xfrm>
          <a:prstGeom prst="rect">
            <a:avLst/>
          </a:prstGeom>
        </p:spPr>
        <p:txBody>
          <a:bodyP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200"/>
              </a:spcBef>
            </a:pPr>
            <a:r>
              <a:rPr lang="en-US" sz="2400" dirty="0"/>
              <a:t>Elastic search (my favorite so far)</a:t>
            </a:r>
          </a:p>
          <a:p>
            <a:pPr>
              <a:lnSpc>
                <a:spcPct val="100000"/>
              </a:lnSpc>
              <a:spcBef>
                <a:spcPts val="1200"/>
              </a:spcBef>
            </a:pPr>
            <a:r>
              <a:rPr lang="en-US" sz="2400" dirty="0"/>
              <a:t>Zabbix</a:t>
            </a:r>
          </a:p>
          <a:p>
            <a:pPr>
              <a:lnSpc>
                <a:spcPct val="100000"/>
              </a:lnSpc>
              <a:spcBef>
                <a:spcPts val="1200"/>
              </a:spcBef>
            </a:pPr>
            <a:r>
              <a:rPr lang="en-US" sz="2400" dirty="0"/>
              <a:t>NMON</a:t>
            </a:r>
          </a:p>
          <a:p>
            <a:pPr>
              <a:lnSpc>
                <a:spcPct val="100000"/>
              </a:lnSpc>
              <a:spcBef>
                <a:spcPts val="1200"/>
              </a:spcBef>
            </a:pPr>
            <a:r>
              <a:rPr lang="en-US" sz="2400" dirty="0"/>
              <a:t>Grafana</a:t>
            </a:r>
          </a:p>
          <a:p>
            <a:pPr>
              <a:lnSpc>
                <a:spcPct val="100000"/>
              </a:lnSpc>
              <a:spcBef>
                <a:spcPts val="1200"/>
              </a:spcBef>
            </a:pPr>
            <a:r>
              <a:rPr lang="en-US" sz="2400" dirty="0"/>
              <a:t>Nagios</a:t>
            </a:r>
          </a:p>
          <a:p>
            <a:pPr>
              <a:lnSpc>
                <a:spcPct val="100000"/>
              </a:lnSpc>
              <a:spcBef>
                <a:spcPts val="1200"/>
              </a:spcBef>
            </a:pPr>
            <a:r>
              <a:rPr lang="en-US" sz="2400" dirty="0"/>
              <a:t>So on..</a:t>
            </a:r>
          </a:p>
        </p:txBody>
      </p:sp>
    </p:spTree>
    <p:extLst>
      <p:ext uri="{BB962C8B-B14F-4D97-AF65-F5344CB8AC3E}">
        <p14:creationId xmlns:p14="http://schemas.microsoft.com/office/powerpoint/2010/main" val="1252995289"/>
      </p:ext>
    </p:extLst>
  </p:cSld>
  <p:clrMapOvr>
    <a:masterClrMapping/>
  </p:clrMapOvr>
</p:sld>
</file>

<file path=ppt/theme/theme1.xml><?xml version="1.0" encoding="utf-8"?>
<a:theme xmlns:a="http://schemas.openxmlformats.org/drawingml/2006/main" name="1_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ELT Template_Classic_Bold_Block_01_MS_v5" id="{AA60D5CE-876A-47D1-9228-3D76491083AD}" vid="{07E49AEA-13A3-4305-88B7-82B9D72D098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a1629bdf-d6d0-4168-9215-403ec7f659f7" xsi:nil="true"/>
    <_dlc_ExpireDateSaved xmlns="http://schemas.microsoft.com/sharepoint/v3" xsi:nil="true"/>
    <_dlc_ExpireDate xmlns="http://schemas.microsoft.com/sharepoint/v3">2021-07-28T20:01:09+00:00</_dlc_ExpireDat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EAD4E26E6149445BA240FC2DFE1FAC1" ma:contentTypeVersion="137" ma:contentTypeDescription="Create a new document." ma:contentTypeScope="" ma:versionID="d18e8a6994168b0ee0dc87c185126158">
  <xsd:schema xmlns:xsd="http://www.w3.org/2001/XMLSchema" xmlns:xs="http://www.w3.org/2001/XMLSchema" xmlns:p="http://schemas.microsoft.com/office/2006/metadata/properties" xmlns:ns1="http://schemas.microsoft.com/sharepoint/v3" xmlns:ns2="a1629bdf-d6d0-4168-9215-403ec7f659f7" xmlns:ns3="834a826a-f628-4f7d-8d5d-ba5e6503093a" targetNamespace="http://schemas.microsoft.com/office/2006/metadata/properties" ma:root="true" ma:fieldsID="0d3a48566d5e5c0812524a09c2e970ec" ns1:_="" ns2:_="" ns3:_="">
    <xsd:import namespace="http://schemas.microsoft.com/sharepoint/v3"/>
    <xsd:import namespace="a1629bdf-d6d0-4168-9215-403ec7f659f7"/>
    <xsd:import namespace="834a826a-f628-4f7d-8d5d-ba5e6503093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GenerationTime" minOccurs="0"/>
                <xsd:element ref="ns2:MediaServiceEventHashCode" minOccurs="0"/>
                <xsd:element ref="ns2:MediaServiceDateTaken" minOccurs="0"/>
                <xsd:element ref="ns2:MediaServiceLocation" minOccurs="0"/>
                <xsd:element ref="ns2:MediaServiceOCR" minOccurs="0"/>
                <xsd:element ref="ns2:MediaServiceAutoKeyPoints" minOccurs="0"/>
                <xsd:element ref="ns2:MediaServiceKeyPoints" minOccurs="0"/>
                <xsd:element ref="ns1:_dlc_Exempt" minOccurs="0"/>
                <xsd:element ref="ns1:_dlc_ExpireDateSaved" minOccurs="0"/>
                <xsd:element ref="ns1:_dlc_Expire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dlc_Exempt" ma:index="20" nillable="true" ma:displayName="Exempt from Policy" ma:hidden="true" ma:internalName="_dlc_Exempt" ma:readOnly="true">
      <xsd:simpleType>
        <xsd:restriction base="dms:Unknown"/>
      </xsd:simpleType>
    </xsd:element>
    <xsd:element name="_dlc_ExpireDateSaved" ma:index="21" nillable="true" ma:displayName="Original Expiration Date" ma:hidden="true" ma:internalName="_dlc_ExpireDateSaved" ma:readOnly="true">
      <xsd:simpleType>
        <xsd:restriction base="dms:DateTime"/>
      </xsd:simpleType>
    </xsd:element>
    <xsd:element name="_dlc_ExpireDate" ma:index="22" nillable="true" ma:displayName="Expiration Date" ma:hidden="true" ma:internalName="_dlc_ExpireDat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a1629bdf-d6d0-4168-9215-403ec7f659f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4a826a-f628-4f7d-8d5d-ba5e6503093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PolicyDirtyBag xmlns="microsoft.office.server.policy.changes">
  <Microsoft.Office.RecordsManagement.PolicyFeatures.Expiration op="Change"/>
</PolicyDirtyBag>
</file>

<file path=customXml/item5.xml><?xml version="1.0" encoding="utf-8"?>
<?mso-contentType ?>
<p:Policy xmlns:p="office.server.policy" id="" local="true">
  <p:Name>Document</p:Name>
  <p:Description>Delete the documents that's created 159 days ago</p:Description>
  <p:Statement/>
  <p:PolicyItems>
    <p:PolicyItem featureId="Microsoft.Office.RecordsManagement.PolicyFeatures.Expiration" staticId="0x010100DEAD4E26E6149445BA240FC2DFE1FAC1|-823270792" UniqueId="c339048e-1a71-414a-b464-2df9515298ba">
      <p:Name>Retention</p:Name>
      <p:Description>Automatic scheduling of content for processing, and performing a retention action on content that has reached its due date.</p:Description>
      <p:CustomData>
        <Schedules nextStageId="2">
          <Schedule type="Default">
            <stages>
              <data stageId="1">
                <formula id="Microsoft.Office.RecordsManagement.PolicyFeatures.Expiration.Formula.BuiltIn">
                  <number>159</number>
                  <property>Created</property>
                  <propertyId>8c06beca-0777-48f7-91c7-6da68bc07b69</propertyId>
                  <period>days</period>
                </formula>
                <action type="action" id="Microsoft.Office.RecordsManagement.PolicyFeatures.Expiration.Action.Delete"/>
              </data>
            </stages>
          </Schedule>
        </Schedules>
      </p:CustomData>
    </p:PolicyItem>
    <p:PolicyItem featureId="Microsoft.Office.RecordsManagement.PolicyFeatures.PolicyAudit" staticId="0x010100DEAD4E26E6149445BA240FC2DFE1FAC1|1665009279" UniqueId="703a8bcc-c0bf-4bda-9c23-0de4bd1baa4f">
      <p:Name>Auditing</p:Name>
      <p:Description>Audits user actions on documents and list items to the Audit Log.</p:Description>
      <p:CustomData>
        <Audit>
          <DeleteRestore/>
        </Audit>
      </p:CustomData>
    </p:PolicyItem>
  </p:PolicyItems>
</p:Policy>
</file>

<file path=customXml/itemProps1.xml><?xml version="1.0" encoding="utf-8"?>
<ds:datastoreItem xmlns:ds="http://schemas.openxmlformats.org/officeDocument/2006/customXml" ds:itemID="{81225D5A-3A69-457C-B7D4-425712F5D40F}">
  <ds:schemaRefs>
    <ds:schemaRef ds:uri="http://schemas.microsoft.com/sharepoint/v3/contenttype/forms"/>
  </ds:schemaRefs>
</ds:datastoreItem>
</file>

<file path=customXml/itemProps2.xml><?xml version="1.0" encoding="utf-8"?>
<ds:datastoreItem xmlns:ds="http://schemas.openxmlformats.org/officeDocument/2006/customXml" ds:itemID="{30AD4E0F-D5B9-4E85-A9F9-55FB534FCA93}">
  <ds:schemaRefs>
    <ds:schemaRef ds:uri="834a826a-f628-4f7d-8d5d-ba5e6503093a"/>
    <ds:schemaRef ds:uri="a1629bdf-d6d0-4168-9215-403ec7f659f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C981CFB5-3F42-45AF-A7C2-2BF19CE5C507}">
  <ds:schemaRefs>
    <ds:schemaRef ds:uri="834a826a-f628-4f7d-8d5d-ba5e6503093a"/>
    <ds:schemaRef ds:uri="a1629bdf-d6d0-4168-9215-403ec7f659f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4.xml><?xml version="1.0" encoding="utf-8"?>
<ds:datastoreItem xmlns:ds="http://schemas.openxmlformats.org/officeDocument/2006/customXml" ds:itemID="{B994F61D-0837-4930-8A53-54C06020C159}">
  <ds:schemaRefs>
    <ds:schemaRef ds:uri="microsoft.office.server.policy.changes"/>
  </ds:schemaRefs>
</ds:datastoreItem>
</file>

<file path=customXml/itemProps5.xml><?xml version="1.0" encoding="utf-8"?>
<ds:datastoreItem xmlns:ds="http://schemas.openxmlformats.org/officeDocument/2006/customXml" ds:itemID="{836E61A5-915A-40DB-AD6B-519E1D5E21C4}">
  <ds:schemaRefs>
    <ds:schemaRef ds:uri="office.server.policy"/>
  </ds:schemaRefs>
</ds:datastoreItem>
</file>

<file path=docProps/app.xml><?xml version="1.0" encoding="utf-8"?>
<Properties xmlns="http://schemas.openxmlformats.org/officeDocument/2006/extended-properties" xmlns:vt="http://schemas.openxmlformats.org/officeDocument/2006/docPropsVTypes">
  <Template>TeachACourse</Template>
  <TotalTime>545</TotalTime>
  <Words>388</Words>
  <Application>Microsoft Office PowerPoint</Application>
  <PresentationFormat>Widescreen</PresentationFormat>
  <Paragraphs>83</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Century Gothic</vt:lpstr>
      <vt:lpstr>1_Office Theme</vt:lpstr>
      <vt:lpstr>MONITORING</vt:lpstr>
      <vt:lpstr>LECTURE OUTLINE</vt:lpstr>
      <vt:lpstr>PowerPoint Presentation</vt:lpstr>
      <vt:lpstr>PowerPoint Presentation</vt:lpstr>
      <vt:lpstr>PowerPoint Presentation</vt:lpstr>
      <vt:lpstr>LEVELS OF MONITORING</vt:lpstr>
      <vt:lpstr>Monitoring vs Profiling</vt:lpstr>
      <vt:lpstr>PowerPoint Presentation</vt:lpstr>
      <vt:lpstr>SOME MONITORING SOLUTIONS</vt:lpstr>
      <vt:lpstr>AN INTRODUCTION AND BRIEF ABOUT ELASTIC STACK</vt:lpstr>
      <vt:lpstr>TYPES OF PROFILING TOOLS</vt:lpstr>
      <vt:lpstr>PowerPoint Presentation</vt:lpstr>
      <vt:lpstr>A REAL LIFE EXAMPLE FROM NMON MONITORING</vt:lpstr>
      <vt:lpstr>PowerPoint Presentation</vt:lpstr>
      <vt:lpstr>A TASK TO ANALYZE SOME TEST RESULTS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12 Dockerized Testing </dc:title>
  <dc:creator>Rohit Singh</dc:creator>
  <cp:lastModifiedBy>Rohit Singh</cp:lastModifiedBy>
  <cp:revision>51</cp:revision>
  <dcterms:created xsi:type="dcterms:W3CDTF">2021-01-24T14:21:37Z</dcterms:created>
  <dcterms:modified xsi:type="dcterms:W3CDTF">2021-04-15T06:42:29Z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0x010100DEAD4E26E6149445BA240FC2DFE1FAC1</vt:lpwstr>
  </property>
  <property fmtid="{D5CDD505-2E9C-101B-9397-08002B2CF9AE}" pid="3" name="_dlc_policyId">
    <vt:lpwstr>/sites/experts/Shared Documents</vt:lpwstr>
  </property>
  <property fmtid="{D5CDD505-2E9C-101B-9397-08002B2CF9AE}" pid="4" name="ItemRetentionFormula">
    <vt:lpwstr>&lt;formula id="Microsoft.Office.RecordsManagement.PolicyFeatures.Expiration.Formula.BuiltIn"&gt;&lt;number&gt;159&lt;/number&gt;&lt;property&gt;Created&lt;/property&gt;&lt;propertyId&gt;8c06beca-0777-48f7-91c7-6da68bc07b69&lt;/propertyId&gt;&lt;period&gt;days&lt;/period&gt;&lt;/formula&gt;</vt:lpwstr>
  </property>
</Properties>
</file>

<file path=docProps/thumbnail.jpeg>
</file>